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10287000" cx="18288000"/>
  <p:notesSz cx="6858000" cy="9144000"/>
  <p:embeddedFontLst>
    <p:embeddedFont>
      <p:font typeface="Anton"/>
      <p:regular r:id="rId20"/>
    </p:embeddedFont>
    <p:embeddedFont>
      <p:font typeface="Montserrat"/>
      <p:regular r:id="rId21"/>
      <p:bold r:id="rId22"/>
      <p:italic r:id="rId23"/>
      <p:boldItalic r:id="rId24"/>
    </p:embeddedFont>
    <p:embeddedFont>
      <p:font typeface="Montserrat Light"/>
      <p:regular r:id="rId25"/>
      <p:bold r:id="rId26"/>
      <p:italic r:id="rId27"/>
      <p:boldItalic r:id="rId28"/>
    </p:embeddedFont>
    <p:embeddedFont>
      <p:font typeface="Helvetica Neue"/>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33" roundtripDataSignature="AMtx7mj6LimiIkWGOLbkIjrZjsbjRGo1m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DFFF110-5891-4F75-B2CF-7164CE588AD4}">
  <a:tblStyle styleId="{6DFFF110-5891-4F75-B2CF-7164CE588AD4}"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Anton-regular.fntdata"/><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MontserratLight-bold.fntdata"/><Relationship Id="rId25" Type="http://schemas.openxmlformats.org/officeDocument/2006/relationships/font" Target="fonts/MontserratLight-regular.fntdata"/><Relationship Id="rId28" Type="http://schemas.openxmlformats.org/officeDocument/2006/relationships/font" Target="fonts/MontserratLight-boldItalic.fntdata"/><Relationship Id="rId27" Type="http://schemas.openxmlformats.org/officeDocument/2006/relationships/font" Target="fonts/MontserratLight-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HelveticaNeue-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HelveticaNeue-italic.fntdata"/><Relationship Id="rId30" Type="http://schemas.openxmlformats.org/officeDocument/2006/relationships/font" Target="fonts/HelveticaNeue-bold.fntdata"/><Relationship Id="rId11" Type="http://schemas.openxmlformats.org/officeDocument/2006/relationships/slide" Target="slides/slide5.xml"/><Relationship Id="rId33" Type="http://customschemas.google.com/relationships/presentationmetadata" Target="metadata"/><Relationship Id="rId10" Type="http://schemas.openxmlformats.org/officeDocument/2006/relationships/slide" Target="slides/slide4.xml"/><Relationship Id="rId32" Type="http://schemas.openxmlformats.org/officeDocument/2006/relationships/font" Target="fonts/HelveticaNeue-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f4020fd49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g2f4020fd49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0" name="Google Shape;20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7" name="Google Shape;207;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2" name="Google Shape;252;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9" name="Google Shape;279;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 name="Google Shape;8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6" name="Google Shape;9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9" name="Google Shape;12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5" name="Google Shape;15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3" name="Google Shape;16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3" name="Google Shape;17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 name="Google Shape;18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2" name="Google Shape;19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0" name="Google Shape;30;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6" name="Google Shape;36;p1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7" name="Google Shape;37;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p2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p2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2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7" name="Google Shape;57;p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 name="Google Shape;58;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3"/>
          <p:cNvSpPr/>
          <p:nvPr>
            <p:ph idx="2" type="pic"/>
          </p:nvPr>
        </p:nvSpPr>
        <p:spPr>
          <a:xfrm>
            <a:off x="1792288" y="612775"/>
            <a:ext cx="5486400" cy="4114800"/>
          </a:xfrm>
          <a:prstGeom prst="rect">
            <a:avLst/>
          </a:prstGeom>
          <a:noFill/>
          <a:ln>
            <a:noFill/>
          </a:ln>
        </p:spPr>
      </p:sp>
      <p:sp>
        <p:nvSpPr>
          <p:cNvPr id="64" name="Google Shape;64;p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 name="Google Shape;65;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drive.google.com/file/d/157G1U9VPJ0ZQ7RdlpX5xbkQZIioO4eei/view" TargetMode="Externa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drive.google.com/open?id=1q3xJ0C5O8nvTQpSKqyXwxlQDK9dL9t1c&amp;usp=drive_copy"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s://drive.google.com/open?id=1ShK8TCGMZbGoYVy8IT7O6q6dnhiywMU_&amp;usp=drive_copy"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3.jpg"/><Relationship Id="rId4" Type="http://schemas.openxmlformats.org/officeDocument/2006/relationships/image" Target="../media/image26.jpg"/><Relationship Id="rId5" Type="http://schemas.openxmlformats.org/officeDocument/2006/relationships/image" Target="../media/image19.jpg"/><Relationship Id="rId6" Type="http://schemas.openxmlformats.org/officeDocument/2006/relationships/image" Target="../media/image24.jpg"/><Relationship Id="rId7" Type="http://schemas.openxmlformats.org/officeDocument/2006/relationships/image" Target="../media/image14.png"/><Relationship Id="rId8" Type="http://schemas.openxmlformats.org/officeDocument/2006/relationships/hyperlink" Target="https://drive.google.com/open?id=1FGlR_wv3yTQ70rNYJORVarWjcIWj8oaT&amp;usp=drive_copy"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2.jpg"/><Relationship Id="rId5" Type="http://schemas.openxmlformats.org/officeDocument/2006/relationships/hyperlink" Target="https://drive.google.com/open?id=1yb0JX64azV6SOFO0ixhL34JA5UTnbFjG&amp;usp=drive_cop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drive.google.com/open?id=17KEuVkB9Q5HHvk74kVLTCaXrlcWJzmJv&amp;usp=drive_copy" TargetMode="External"/><Relationship Id="rId4" Type="http://schemas.openxmlformats.org/officeDocument/2006/relationships/hyperlink" Target="https://drive.google.com/open?id=1bDbYeBx4x1adASnCW11wZES0SORkPPt6&amp;usp=drive_copy" TargetMode="External"/><Relationship Id="rId5" Type="http://schemas.openxmlformats.org/officeDocument/2006/relationships/hyperlink" Target="https://drive.google.com/open?id=1ug_Vv7uViGKCdhdwFGIbkB2aOOia-X6t&amp;usp=drive_copy"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6.jpg"/><Relationship Id="rId5" Type="http://schemas.openxmlformats.org/officeDocument/2006/relationships/image" Target="../media/image7.jpg"/><Relationship Id="rId6" Type="http://schemas.openxmlformats.org/officeDocument/2006/relationships/image" Target="../media/image5.png"/><Relationship Id="rId7" Type="http://schemas.openxmlformats.org/officeDocument/2006/relationships/hyperlink" Target="https://drive.google.com/open?id=10tOCU2ZTo9xuxjDm_tlOnlGhLpA58sbX&amp;usp=drive_cop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hyperlink" Target="https://drive.google.com/open?id=1QOrouArrw8SIUTrPrU9H1a_8nZIGYX3U&amp;usp=drive_copy"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jpg"/><Relationship Id="rId4" Type="http://schemas.openxmlformats.org/officeDocument/2006/relationships/image" Target="../media/image8.png"/><Relationship Id="rId5" Type="http://schemas.openxmlformats.org/officeDocument/2006/relationships/hyperlink" Target="https://drive.google.com/open?id=13ZnjYuBV4atP7exNhookrNjS04lyt0dx&amp;usp=drive_copy" TargetMode="External"/><Relationship Id="rId6" Type="http://schemas.openxmlformats.org/officeDocument/2006/relationships/hyperlink" Target="https://drive.google.com/open?id=1Qq0UkU7syPAmtxdQQ9EU0J7DuezARrjw&amp;usp=drive_copy"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0.png"/><Relationship Id="rId5" Type="http://schemas.openxmlformats.org/officeDocument/2006/relationships/image" Target="../media/image22.png"/><Relationship Id="rId6" Type="http://schemas.openxmlformats.org/officeDocument/2006/relationships/image" Target="../media/image15.png"/><Relationship Id="rId7" Type="http://schemas.openxmlformats.org/officeDocument/2006/relationships/hyperlink" Target="https://drive.google.com/open?id=1MtECszuMvFjl7_irYyxklfigQ_pspeoT&amp;usp=drive_copy"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hyperlink" Target="https://drive.google.com/open?id=1JSIMvxfB41B3IDcAcRf-oZY8CdFFy5ds&amp;usp=drive_copy" TargetMode="External"/><Relationship Id="rId7" Type="http://schemas.openxmlformats.org/officeDocument/2006/relationships/hyperlink" Target="https://drive.google.com/open?id=1ItftdlkWTuaKO7H5hLefI_bppkEeG_wT&amp;usp=drive_copy"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5.jpg"/><Relationship Id="rId4" Type="http://schemas.openxmlformats.org/officeDocument/2006/relationships/image" Target="../media/image27.png"/><Relationship Id="rId5" Type="http://schemas.openxmlformats.org/officeDocument/2006/relationships/hyperlink" Target="https://drive.google.com/open?id=17mgs8blLJWf6Lo8XAK3cUlXD7Ez4fXIx&amp;usp=drive_copy"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g2f4020fd494_0_0" title="Red and Black Car Rental Business Slideshow Video.mp4">
            <a:hlinkClick r:id="rId3"/>
          </p:cNvPr>
          <p:cNvPicPr preferRelativeResize="0"/>
          <p:nvPr/>
        </p:nvPicPr>
        <p:blipFill rotWithShape="1">
          <a:blip r:embed="rId4">
            <a:alphaModFix/>
          </a:blip>
          <a:srcRect b="0" l="0" r="0" t="0"/>
          <a:stretch/>
        </p:blipFill>
        <p:spPr>
          <a:xfrm>
            <a:off x="-249900" y="-73900"/>
            <a:ext cx="18537902" cy="1042758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1000"/>
                                        <p:tgtEl>
                                          <p:spTgt spid="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rgbClr val="2C2D84"/>
            </a:gs>
          </a:gsLst>
          <a:lin ang="2700000" scaled="0"/>
        </a:gradFill>
      </p:bgPr>
    </p:bg>
    <p:spTree>
      <p:nvGrpSpPr>
        <p:cNvPr id="201" name="Shape 201"/>
        <p:cNvGrpSpPr/>
        <p:nvPr/>
      </p:nvGrpSpPr>
      <p:grpSpPr>
        <a:xfrm>
          <a:off x="0" y="0"/>
          <a:ext cx="0" cy="0"/>
          <a:chOff x="0" y="0"/>
          <a:chExt cx="0" cy="0"/>
        </a:xfrm>
      </p:grpSpPr>
      <p:sp>
        <p:nvSpPr>
          <p:cNvPr id="202" name="Google Shape;202;p10"/>
          <p:cNvSpPr txBox="1"/>
          <p:nvPr/>
        </p:nvSpPr>
        <p:spPr>
          <a:xfrm>
            <a:off x="861774" y="411212"/>
            <a:ext cx="12400919" cy="1111150"/>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Clr>
                <a:srgbClr val="000000"/>
              </a:buClr>
              <a:buSzPts val="6503"/>
              <a:buFont typeface="Arial"/>
              <a:buNone/>
            </a:pPr>
            <a:r>
              <a:rPr b="0" i="0" lang="en-US" sz="6503" u="none" cap="none" strike="noStrike">
                <a:solidFill>
                  <a:srgbClr val="FFFFFF"/>
                </a:solidFill>
                <a:latin typeface="Anton"/>
                <a:ea typeface="Anton"/>
                <a:cs typeface="Anton"/>
                <a:sym typeface="Anton"/>
              </a:rPr>
              <a:t>MIGRATION &amp; API APPLICATION</a:t>
            </a:r>
            <a:endParaRPr b="0" i="0" sz="1400" u="none" cap="none" strike="noStrike">
              <a:solidFill>
                <a:srgbClr val="000000"/>
              </a:solidFill>
              <a:latin typeface="Arial"/>
              <a:ea typeface="Arial"/>
              <a:cs typeface="Arial"/>
              <a:sym typeface="Arial"/>
            </a:endParaRPr>
          </a:p>
        </p:txBody>
      </p:sp>
      <p:sp>
        <p:nvSpPr>
          <p:cNvPr id="203" name="Google Shape;203;p10"/>
          <p:cNvSpPr txBox="1"/>
          <p:nvPr/>
        </p:nvSpPr>
        <p:spPr>
          <a:xfrm>
            <a:off x="861774" y="2253666"/>
            <a:ext cx="3250412" cy="6821854"/>
          </a:xfrm>
          <a:prstGeom prst="rect">
            <a:avLst/>
          </a:prstGeom>
          <a:noFill/>
          <a:ln>
            <a:noFill/>
          </a:ln>
        </p:spPr>
        <p:txBody>
          <a:bodyPr anchorCtr="0" anchor="t" bIns="0" lIns="0" spcFirstLastPara="1" rIns="0" wrap="square" tIns="0">
            <a:spAutoFit/>
          </a:bodyPr>
          <a:lstStyle/>
          <a:p>
            <a:pPr indent="0" lvl="0" marL="0" marR="0" rtl="0" algn="l">
              <a:lnSpc>
                <a:spcPct val="140043"/>
              </a:lnSpc>
              <a:spcBef>
                <a:spcPts val="0"/>
              </a:spcBef>
              <a:spcAft>
                <a:spcPts val="0"/>
              </a:spcAft>
              <a:buClr>
                <a:srgbClr val="000000"/>
              </a:buClr>
              <a:buSzPts val="3234"/>
              <a:buFont typeface="Arial"/>
              <a:buNone/>
            </a:pPr>
            <a:r>
              <a:rPr b="0" i="0" lang="en-US" sz="3234" u="none" cap="none" strike="noStrike">
                <a:solidFill>
                  <a:srgbClr val="FFFFFF"/>
                </a:solidFill>
                <a:latin typeface="Anton"/>
                <a:ea typeface="Anton"/>
                <a:cs typeface="Anton"/>
                <a:sym typeface="Anton"/>
              </a:rPr>
              <a:t>1. VERITABANI ANALIZI</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0000"/>
              </a:buClr>
              <a:buSzPts val="3234"/>
              <a:buFont typeface="Arial"/>
              <a:buNone/>
            </a:pPr>
            <a:r>
              <a:t/>
            </a:r>
            <a:endParaRPr b="0" i="0" sz="3234" u="none" cap="none" strike="noStrike">
              <a:solidFill>
                <a:srgbClr val="FFFFFF"/>
              </a:solidFill>
              <a:latin typeface="Anton"/>
              <a:ea typeface="Anton"/>
              <a:cs typeface="Anton"/>
              <a:sym typeface="Anton"/>
            </a:endParaRPr>
          </a:p>
          <a:p>
            <a:pPr indent="0" lvl="0" marL="0" marR="0" rtl="0" algn="l">
              <a:lnSpc>
                <a:spcPct val="140000"/>
              </a:lnSpc>
              <a:spcBef>
                <a:spcPts val="0"/>
              </a:spcBef>
              <a:spcAft>
                <a:spcPts val="0"/>
              </a:spcAft>
              <a:buClr>
                <a:srgbClr val="000000"/>
              </a:buClr>
              <a:buSzPts val="3234"/>
              <a:buFont typeface="Arial"/>
              <a:buNone/>
            </a:pPr>
            <a:r>
              <a:t/>
            </a:r>
            <a:endParaRPr b="0" i="0" sz="3234" u="none" cap="none" strike="noStrike">
              <a:solidFill>
                <a:srgbClr val="FFFFFF"/>
              </a:solidFill>
              <a:latin typeface="Anton"/>
              <a:ea typeface="Anton"/>
              <a:cs typeface="Anton"/>
              <a:sym typeface="Anton"/>
            </a:endParaRPr>
          </a:p>
          <a:p>
            <a:pPr indent="0" lvl="0" marL="0" marR="0" rtl="0" algn="l">
              <a:lnSpc>
                <a:spcPct val="140043"/>
              </a:lnSpc>
              <a:spcBef>
                <a:spcPts val="0"/>
              </a:spcBef>
              <a:spcAft>
                <a:spcPts val="0"/>
              </a:spcAft>
              <a:buClr>
                <a:srgbClr val="000000"/>
              </a:buClr>
              <a:buSzPts val="3234"/>
              <a:buFont typeface="Arial"/>
              <a:buNone/>
            </a:pPr>
            <a:r>
              <a:rPr b="0" i="0" lang="en-US" sz="3234" u="none" cap="none" strike="noStrike">
                <a:solidFill>
                  <a:srgbClr val="FFFFFF"/>
                </a:solidFill>
                <a:latin typeface="Anton"/>
                <a:ea typeface="Anton"/>
                <a:cs typeface="Anton"/>
                <a:sym typeface="Anton"/>
              </a:rPr>
              <a:t>2. VERI DÖNÜŞÜMÜ</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0000"/>
              </a:buClr>
              <a:buSzPts val="3234"/>
              <a:buFont typeface="Arial"/>
              <a:buNone/>
            </a:pPr>
            <a:r>
              <a:t/>
            </a:r>
            <a:endParaRPr b="0" i="0" sz="3234" u="none" cap="none" strike="noStrike">
              <a:solidFill>
                <a:srgbClr val="FFFFFF"/>
              </a:solidFill>
              <a:latin typeface="Anton"/>
              <a:ea typeface="Anton"/>
              <a:cs typeface="Anton"/>
              <a:sym typeface="Anton"/>
            </a:endParaRPr>
          </a:p>
          <a:p>
            <a:pPr indent="0" lvl="0" marL="0" marR="0" rtl="0" algn="l">
              <a:lnSpc>
                <a:spcPct val="140000"/>
              </a:lnSpc>
              <a:spcBef>
                <a:spcPts val="0"/>
              </a:spcBef>
              <a:spcAft>
                <a:spcPts val="0"/>
              </a:spcAft>
              <a:buClr>
                <a:srgbClr val="000000"/>
              </a:buClr>
              <a:buSzPts val="3234"/>
              <a:buFont typeface="Arial"/>
              <a:buNone/>
            </a:pPr>
            <a:r>
              <a:t/>
            </a:r>
            <a:endParaRPr b="0" i="0" sz="3234" u="none" cap="none" strike="noStrike">
              <a:solidFill>
                <a:srgbClr val="FFFFFF"/>
              </a:solidFill>
              <a:latin typeface="Anton"/>
              <a:ea typeface="Anton"/>
              <a:cs typeface="Anton"/>
              <a:sym typeface="Anton"/>
            </a:endParaRPr>
          </a:p>
          <a:p>
            <a:pPr indent="0" lvl="0" marL="0" marR="0" rtl="0" algn="l">
              <a:lnSpc>
                <a:spcPct val="140043"/>
              </a:lnSpc>
              <a:spcBef>
                <a:spcPts val="0"/>
              </a:spcBef>
              <a:spcAft>
                <a:spcPts val="0"/>
              </a:spcAft>
              <a:buClr>
                <a:srgbClr val="000000"/>
              </a:buClr>
              <a:buSzPts val="3234"/>
              <a:buFont typeface="Arial"/>
              <a:buNone/>
            </a:pPr>
            <a:r>
              <a:rPr b="0" i="0" lang="en-US" sz="3234" u="none" cap="none" strike="noStrike">
                <a:solidFill>
                  <a:srgbClr val="FFFFFF"/>
                </a:solidFill>
                <a:latin typeface="Anton"/>
                <a:ea typeface="Anton"/>
                <a:cs typeface="Anton"/>
                <a:sym typeface="Anton"/>
              </a:rPr>
              <a:t>3.TEST MIGRATE</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0000"/>
              </a:buClr>
              <a:buSzPts val="3234"/>
              <a:buFont typeface="Arial"/>
              <a:buNone/>
            </a:pPr>
            <a:r>
              <a:t/>
            </a:r>
            <a:endParaRPr b="0" i="0" sz="3234" u="none" cap="none" strike="noStrike">
              <a:solidFill>
                <a:srgbClr val="FFFFFF"/>
              </a:solidFill>
              <a:latin typeface="Anton"/>
              <a:ea typeface="Anton"/>
              <a:cs typeface="Anton"/>
              <a:sym typeface="Anton"/>
            </a:endParaRPr>
          </a:p>
          <a:p>
            <a:pPr indent="0" lvl="0" marL="0" marR="0" rtl="0" algn="l">
              <a:lnSpc>
                <a:spcPct val="140000"/>
              </a:lnSpc>
              <a:spcBef>
                <a:spcPts val="0"/>
              </a:spcBef>
              <a:spcAft>
                <a:spcPts val="0"/>
              </a:spcAft>
              <a:buClr>
                <a:srgbClr val="000000"/>
              </a:buClr>
              <a:buSzPts val="3234"/>
              <a:buFont typeface="Arial"/>
              <a:buNone/>
            </a:pPr>
            <a:r>
              <a:t/>
            </a:r>
            <a:endParaRPr b="0" i="0" sz="3234" u="none" cap="none" strike="noStrike">
              <a:solidFill>
                <a:srgbClr val="FFFFFF"/>
              </a:solidFill>
              <a:latin typeface="Anton"/>
              <a:ea typeface="Anton"/>
              <a:cs typeface="Anton"/>
              <a:sym typeface="Anton"/>
            </a:endParaRPr>
          </a:p>
          <a:p>
            <a:pPr indent="0" lvl="0" marL="0" marR="0" rtl="0" algn="l">
              <a:lnSpc>
                <a:spcPct val="140043"/>
              </a:lnSpc>
              <a:spcBef>
                <a:spcPts val="0"/>
              </a:spcBef>
              <a:spcAft>
                <a:spcPts val="0"/>
              </a:spcAft>
              <a:buClr>
                <a:srgbClr val="000000"/>
              </a:buClr>
              <a:buSzPts val="3234"/>
              <a:buFont typeface="Arial"/>
              <a:buNone/>
            </a:pPr>
            <a:r>
              <a:rPr b="0" i="0" lang="en-US" sz="3234" u="none" cap="none" strike="noStrike">
                <a:solidFill>
                  <a:srgbClr val="FFFFFF"/>
                </a:solidFill>
                <a:latin typeface="Anton"/>
                <a:ea typeface="Anton"/>
                <a:cs typeface="Anton"/>
                <a:sym typeface="Anton"/>
              </a:rPr>
              <a:t>4. TAM MIGRATE</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0000"/>
              </a:buClr>
              <a:buSzPts val="3234"/>
              <a:buFont typeface="Arial"/>
              <a:buNone/>
            </a:pPr>
            <a:r>
              <a:t/>
            </a:r>
            <a:endParaRPr b="0" i="0" sz="3234" u="none" cap="none" strike="noStrike">
              <a:solidFill>
                <a:srgbClr val="FFFFFF"/>
              </a:solidFill>
              <a:latin typeface="Anton"/>
              <a:ea typeface="Anton"/>
              <a:cs typeface="Anton"/>
              <a:sym typeface="Anton"/>
            </a:endParaRPr>
          </a:p>
          <a:p>
            <a:pPr indent="0" lvl="0" marL="0" marR="0" rtl="0" algn="l">
              <a:lnSpc>
                <a:spcPct val="140000"/>
              </a:lnSpc>
              <a:spcBef>
                <a:spcPts val="0"/>
              </a:spcBef>
              <a:spcAft>
                <a:spcPts val="0"/>
              </a:spcAft>
              <a:buClr>
                <a:srgbClr val="000000"/>
              </a:buClr>
              <a:buSzPts val="3234"/>
              <a:buFont typeface="Arial"/>
              <a:buNone/>
            </a:pPr>
            <a:r>
              <a:t/>
            </a:r>
            <a:endParaRPr b="0" i="0" sz="3234" u="none" cap="none" strike="noStrike">
              <a:solidFill>
                <a:srgbClr val="FFFFFF"/>
              </a:solidFill>
              <a:latin typeface="Anton"/>
              <a:ea typeface="Anton"/>
              <a:cs typeface="Anton"/>
              <a:sym typeface="Anton"/>
            </a:endParaRPr>
          </a:p>
        </p:txBody>
      </p:sp>
      <p:sp>
        <p:nvSpPr>
          <p:cNvPr id="204" name="Google Shape;204;p10"/>
          <p:cNvSpPr txBox="1"/>
          <p:nvPr/>
        </p:nvSpPr>
        <p:spPr>
          <a:xfrm>
            <a:off x="14706275" y="9341075"/>
            <a:ext cx="30000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sng" cap="none" strike="noStrike">
                <a:solidFill>
                  <a:schemeClr val="lt1"/>
                </a:solidFill>
                <a:latin typeface="Arial"/>
                <a:ea typeface="Arial"/>
                <a:cs typeface="Arial"/>
                <a:sym typeface="Arial"/>
                <a:hlinkClick r:id="rId3">
                  <a:extLst>
                    <a:ext uri="{A12FA001-AC4F-418D-AE19-62706E023703}">
                      <ahyp:hlinkClr val="tx"/>
                    </a:ext>
                  </a:extLst>
                </a:hlinkClick>
              </a:rPr>
              <a:t>Mıgratıon &amp; Apı Applıcatıon.pdf</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rgbClr val="2C2D84"/>
            </a:gs>
          </a:gsLst>
          <a:lin ang="2700000" scaled="0"/>
        </a:gradFill>
      </p:bgPr>
    </p:bg>
    <p:spTree>
      <p:nvGrpSpPr>
        <p:cNvPr id="208" name="Shape 208"/>
        <p:cNvGrpSpPr/>
        <p:nvPr/>
      </p:nvGrpSpPr>
      <p:grpSpPr>
        <a:xfrm>
          <a:off x="0" y="0"/>
          <a:ext cx="0" cy="0"/>
          <a:chOff x="0" y="0"/>
          <a:chExt cx="0" cy="0"/>
        </a:xfrm>
      </p:grpSpPr>
      <p:grpSp>
        <p:nvGrpSpPr>
          <p:cNvPr id="209" name="Google Shape;209;p11"/>
          <p:cNvGrpSpPr/>
          <p:nvPr/>
        </p:nvGrpSpPr>
        <p:grpSpPr>
          <a:xfrm>
            <a:off x="11762196" y="2477875"/>
            <a:ext cx="3152224" cy="848607"/>
            <a:chOff x="0" y="0"/>
            <a:chExt cx="830210" cy="223500"/>
          </a:xfrm>
        </p:grpSpPr>
        <p:sp>
          <p:nvSpPr>
            <p:cNvPr id="210" name="Google Shape;210;p11"/>
            <p:cNvSpPr/>
            <p:nvPr/>
          </p:nvSpPr>
          <p:spPr>
            <a:xfrm>
              <a:off x="0" y="0"/>
              <a:ext cx="830210" cy="223420"/>
            </a:xfrm>
            <a:custGeom>
              <a:rect b="b" l="l" r="r" t="t"/>
              <a:pathLst>
                <a:path extrusionOk="0" h="223420" w="830210">
                  <a:moveTo>
                    <a:pt x="7368" y="0"/>
                  </a:moveTo>
                  <a:lnTo>
                    <a:pt x="822842" y="0"/>
                  </a:lnTo>
                  <a:cubicBezTo>
                    <a:pt x="826912" y="0"/>
                    <a:pt x="830210" y="3299"/>
                    <a:pt x="830210" y="7368"/>
                  </a:cubicBezTo>
                  <a:lnTo>
                    <a:pt x="830210" y="216051"/>
                  </a:lnTo>
                  <a:cubicBezTo>
                    <a:pt x="830210" y="220121"/>
                    <a:pt x="826912" y="223420"/>
                    <a:pt x="822842" y="223420"/>
                  </a:cubicBezTo>
                  <a:lnTo>
                    <a:pt x="7368" y="223420"/>
                  </a:lnTo>
                  <a:cubicBezTo>
                    <a:pt x="3299" y="223420"/>
                    <a:pt x="0" y="220121"/>
                    <a:pt x="0" y="216051"/>
                  </a:cubicBezTo>
                  <a:lnTo>
                    <a:pt x="0" y="7368"/>
                  </a:lnTo>
                  <a:cubicBezTo>
                    <a:pt x="0" y="3299"/>
                    <a:pt x="3299" y="0"/>
                    <a:pt x="7368" y="0"/>
                  </a:cubicBezTo>
                  <a:close/>
                </a:path>
              </a:pathLst>
            </a:custGeom>
            <a:solidFill>
              <a:srgbClr val="55C4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11"/>
            <p:cNvSpPr txBox="1"/>
            <p:nvPr/>
          </p:nvSpPr>
          <p:spPr>
            <a:xfrm>
              <a:off x="1" y="0"/>
              <a:ext cx="830100" cy="223500"/>
            </a:xfrm>
            <a:prstGeom prst="rect">
              <a:avLst/>
            </a:prstGeom>
            <a:noFill/>
            <a:ln>
              <a:noFill/>
            </a:ln>
          </p:spPr>
          <p:txBody>
            <a:bodyPr anchorCtr="0" anchor="ctr" bIns="50800" lIns="50800" spcFirstLastPara="1" rIns="50800" wrap="square" tIns="50800">
              <a:noAutofit/>
            </a:bodyPr>
            <a:lstStyle/>
            <a:p>
              <a:pPr indent="0" lvl="0" marL="0" marR="0" rtl="0" algn="ctr">
                <a:lnSpc>
                  <a:spcPct val="150000"/>
                </a:lnSpc>
                <a:spcBef>
                  <a:spcPts val="0"/>
                </a:spcBef>
                <a:spcAft>
                  <a:spcPts val="0"/>
                </a:spcAft>
                <a:buClr>
                  <a:srgbClr val="000000"/>
                </a:buClr>
                <a:buSzPts val="2000"/>
                <a:buFont typeface="Arial"/>
                <a:buNone/>
              </a:pPr>
              <a:r>
                <a:rPr b="0" i="0" lang="en-US" sz="2000" u="none" cap="none" strike="noStrike">
                  <a:solidFill>
                    <a:srgbClr val="FFFFFF"/>
                  </a:solidFill>
                  <a:latin typeface="Arial"/>
                  <a:ea typeface="Arial"/>
                  <a:cs typeface="Arial"/>
                  <a:sym typeface="Arial"/>
                </a:rPr>
                <a:t>Veri Maskeleme ve Anonimleştirme</a:t>
              </a:r>
              <a:endParaRPr b="0" i="0" sz="1400" u="none" cap="none" strike="noStrike">
                <a:solidFill>
                  <a:srgbClr val="000000"/>
                </a:solidFill>
                <a:latin typeface="Arial"/>
                <a:ea typeface="Arial"/>
                <a:cs typeface="Arial"/>
                <a:sym typeface="Arial"/>
              </a:endParaRPr>
            </a:p>
          </p:txBody>
        </p:sp>
      </p:grpSp>
      <p:grpSp>
        <p:nvGrpSpPr>
          <p:cNvPr id="212" name="Google Shape;212;p11"/>
          <p:cNvGrpSpPr/>
          <p:nvPr/>
        </p:nvGrpSpPr>
        <p:grpSpPr>
          <a:xfrm>
            <a:off x="12790850" y="3975877"/>
            <a:ext cx="3152211" cy="983408"/>
            <a:chOff x="-2" y="-35584"/>
            <a:chExt cx="830212" cy="259004"/>
          </a:xfrm>
        </p:grpSpPr>
        <p:sp>
          <p:nvSpPr>
            <p:cNvPr id="213" name="Google Shape;213;p11"/>
            <p:cNvSpPr/>
            <p:nvPr/>
          </p:nvSpPr>
          <p:spPr>
            <a:xfrm>
              <a:off x="0" y="0"/>
              <a:ext cx="830210" cy="223420"/>
            </a:xfrm>
            <a:custGeom>
              <a:rect b="b" l="l" r="r" t="t"/>
              <a:pathLst>
                <a:path extrusionOk="0" h="223420" w="830210">
                  <a:moveTo>
                    <a:pt x="7368" y="0"/>
                  </a:moveTo>
                  <a:lnTo>
                    <a:pt x="822842" y="0"/>
                  </a:lnTo>
                  <a:cubicBezTo>
                    <a:pt x="826912" y="0"/>
                    <a:pt x="830210" y="3299"/>
                    <a:pt x="830210" y="7368"/>
                  </a:cubicBezTo>
                  <a:lnTo>
                    <a:pt x="830210" y="216051"/>
                  </a:lnTo>
                  <a:cubicBezTo>
                    <a:pt x="830210" y="220121"/>
                    <a:pt x="826912" y="223420"/>
                    <a:pt x="822842" y="223420"/>
                  </a:cubicBezTo>
                  <a:lnTo>
                    <a:pt x="7368" y="223420"/>
                  </a:lnTo>
                  <a:cubicBezTo>
                    <a:pt x="3299" y="223420"/>
                    <a:pt x="0" y="220121"/>
                    <a:pt x="0" y="216051"/>
                  </a:cubicBezTo>
                  <a:lnTo>
                    <a:pt x="0" y="7368"/>
                  </a:lnTo>
                  <a:cubicBezTo>
                    <a:pt x="0" y="3299"/>
                    <a:pt x="3299" y="0"/>
                    <a:pt x="7368" y="0"/>
                  </a:cubicBezTo>
                  <a:close/>
                </a:path>
              </a:pathLst>
            </a:custGeom>
            <a:solidFill>
              <a:srgbClr val="3E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1"/>
            <p:cNvSpPr txBox="1"/>
            <p:nvPr/>
          </p:nvSpPr>
          <p:spPr>
            <a:xfrm>
              <a:off x="-2" y="-35584"/>
              <a:ext cx="830100" cy="258900"/>
            </a:xfrm>
            <a:prstGeom prst="rect">
              <a:avLst/>
            </a:prstGeom>
            <a:noFill/>
            <a:ln>
              <a:noFill/>
            </a:ln>
          </p:spPr>
          <p:txBody>
            <a:bodyPr anchorCtr="0" anchor="ctr" bIns="50800" lIns="50800" spcFirstLastPara="1" rIns="50800" wrap="square" tIns="50800">
              <a:noAutofit/>
            </a:bodyPr>
            <a:lstStyle/>
            <a:p>
              <a:pPr indent="0" lvl="0" marL="0" marR="0" rtl="0" algn="ctr">
                <a:lnSpc>
                  <a:spcPct val="150000"/>
                </a:lnSpc>
                <a:spcBef>
                  <a:spcPts val="0"/>
                </a:spcBef>
                <a:spcAft>
                  <a:spcPts val="0"/>
                </a:spcAft>
                <a:buClr>
                  <a:srgbClr val="000000"/>
                </a:buClr>
                <a:buSzPts val="2000"/>
                <a:buFont typeface="Arial"/>
                <a:buNone/>
              </a:pPr>
              <a:r>
                <a:rPr b="0" i="0" lang="en-US" sz="2000" u="none" cap="none" strike="noStrike">
                  <a:solidFill>
                    <a:srgbClr val="FFFFFF"/>
                  </a:solidFill>
                  <a:latin typeface="Arial"/>
                  <a:ea typeface="Arial"/>
                  <a:cs typeface="Arial"/>
                  <a:sym typeface="Arial"/>
                </a:rPr>
                <a:t>Veritabanı Güvenlik Politikaları</a:t>
              </a:r>
              <a:endParaRPr b="0" i="0" sz="1400" u="none" cap="none" strike="noStrike">
                <a:solidFill>
                  <a:srgbClr val="000000"/>
                </a:solidFill>
                <a:latin typeface="Arial"/>
                <a:ea typeface="Arial"/>
                <a:cs typeface="Arial"/>
                <a:sym typeface="Arial"/>
              </a:endParaRPr>
            </a:p>
          </p:txBody>
        </p:sp>
      </p:grpSp>
      <p:grpSp>
        <p:nvGrpSpPr>
          <p:cNvPr id="215" name="Google Shape;215;p11"/>
          <p:cNvGrpSpPr/>
          <p:nvPr/>
        </p:nvGrpSpPr>
        <p:grpSpPr>
          <a:xfrm>
            <a:off x="12584335" y="5754812"/>
            <a:ext cx="3152205" cy="1101457"/>
            <a:chOff x="0" y="-66675"/>
            <a:chExt cx="830210" cy="290095"/>
          </a:xfrm>
        </p:grpSpPr>
        <p:sp>
          <p:nvSpPr>
            <p:cNvPr id="216" name="Google Shape;216;p11"/>
            <p:cNvSpPr/>
            <p:nvPr/>
          </p:nvSpPr>
          <p:spPr>
            <a:xfrm>
              <a:off x="0" y="0"/>
              <a:ext cx="830210" cy="223420"/>
            </a:xfrm>
            <a:custGeom>
              <a:rect b="b" l="l" r="r" t="t"/>
              <a:pathLst>
                <a:path extrusionOk="0" h="223420" w="830210">
                  <a:moveTo>
                    <a:pt x="7368" y="0"/>
                  </a:moveTo>
                  <a:lnTo>
                    <a:pt x="822842" y="0"/>
                  </a:lnTo>
                  <a:cubicBezTo>
                    <a:pt x="826912" y="0"/>
                    <a:pt x="830210" y="3299"/>
                    <a:pt x="830210" y="7368"/>
                  </a:cubicBezTo>
                  <a:lnTo>
                    <a:pt x="830210" y="216051"/>
                  </a:lnTo>
                  <a:cubicBezTo>
                    <a:pt x="830210" y="220121"/>
                    <a:pt x="826912" y="223420"/>
                    <a:pt x="822842" y="223420"/>
                  </a:cubicBezTo>
                  <a:lnTo>
                    <a:pt x="7368" y="223420"/>
                  </a:lnTo>
                  <a:cubicBezTo>
                    <a:pt x="3299" y="223420"/>
                    <a:pt x="0" y="220121"/>
                    <a:pt x="0" y="216051"/>
                  </a:cubicBezTo>
                  <a:lnTo>
                    <a:pt x="0" y="7368"/>
                  </a:lnTo>
                  <a:cubicBezTo>
                    <a:pt x="0" y="3299"/>
                    <a:pt x="3299" y="0"/>
                    <a:pt x="7368" y="0"/>
                  </a:cubicBezTo>
                  <a:close/>
                </a:path>
              </a:pathLst>
            </a:custGeom>
            <a:solidFill>
              <a:srgbClr val="37C9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11"/>
            <p:cNvSpPr txBox="1"/>
            <p:nvPr/>
          </p:nvSpPr>
          <p:spPr>
            <a:xfrm>
              <a:off x="0" y="-66675"/>
              <a:ext cx="830210" cy="290094"/>
            </a:xfrm>
            <a:prstGeom prst="rect">
              <a:avLst/>
            </a:prstGeom>
            <a:noFill/>
            <a:ln>
              <a:noFill/>
            </a:ln>
          </p:spPr>
          <p:txBody>
            <a:bodyPr anchorCtr="0" anchor="ctr" bIns="50800" lIns="50800" spcFirstLastPara="1" rIns="50800" wrap="square" tIns="50800">
              <a:noAutofit/>
            </a:bodyPr>
            <a:lstStyle/>
            <a:p>
              <a:pPr indent="0" lvl="0" marL="0" marR="0" rtl="0" algn="ctr">
                <a:lnSpc>
                  <a:spcPct val="150000"/>
                </a:lnSpc>
                <a:spcBef>
                  <a:spcPts val="0"/>
                </a:spcBef>
                <a:spcAft>
                  <a:spcPts val="0"/>
                </a:spcAft>
                <a:buClr>
                  <a:srgbClr val="000000"/>
                </a:buClr>
                <a:buSzPts val="2000"/>
                <a:buFont typeface="Arial"/>
                <a:buNone/>
              </a:pPr>
              <a:r>
                <a:rPr b="0" i="0" lang="en-US" sz="2000" u="none" cap="none" strike="noStrike">
                  <a:solidFill>
                    <a:srgbClr val="FFFFFF"/>
                  </a:solidFill>
                  <a:latin typeface="Arial"/>
                  <a:ea typeface="Arial"/>
                  <a:cs typeface="Arial"/>
                  <a:sym typeface="Arial"/>
                </a:rPr>
                <a:t>Veri Kaybı Önleme (DLP)</a:t>
              </a:r>
              <a:endParaRPr b="0" i="0" sz="1400" u="none" cap="none" strike="noStrike">
                <a:solidFill>
                  <a:srgbClr val="000000"/>
                </a:solidFill>
                <a:latin typeface="Arial"/>
                <a:ea typeface="Arial"/>
                <a:cs typeface="Arial"/>
                <a:sym typeface="Arial"/>
              </a:endParaRPr>
            </a:p>
          </p:txBody>
        </p:sp>
      </p:grpSp>
      <p:grpSp>
        <p:nvGrpSpPr>
          <p:cNvPr id="218" name="Google Shape;218;p11"/>
          <p:cNvGrpSpPr/>
          <p:nvPr/>
        </p:nvGrpSpPr>
        <p:grpSpPr>
          <a:xfrm>
            <a:off x="11762196" y="7298504"/>
            <a:ext cx="3152205" cy="1101457"/>
            <a:chOff x="0" y="-66675"/>
            <a:chExt cx="830210" cy="290095"/>
          </a:xfrm>
        </p:grpSpPr>
        <p:sp>
          <p:nvSpPr>
            <p:cNvPr id="219" name="Google Shape;219;p11"/>
            <p:cNvSpPr/>
            <p:nvPr/>
          </p:nvSpPr>
          <p:spPr>
            <a:xfrm>
              <a:off x="0" y="0"/>
              <a:ext cx="830210" cy="223420"/>
            </a:xfrm>
            <a:custGeom>
              <a:rect b="b" l="l" r="r" t="t"/>
              <a:pathLst>
                <a:path extrusionOk="0" h="223420" w="830210">
                  <a:moveTo>
                    <a:pt x="7368" y="0"/>
                  </a:moveTo>
                  <a:lnTo>
                    <a:pt x="822842" y="0"/>
                  </a:lnTo>
                  <a:cubicBezTo>
                    <a:pt x="826912" y="0"/>
                    <a:pt x="830210" y="3299"/>
                    <a:pt x="830210" y="7368"/>
                  </a:cubicBezTo>
                  <a:lnTo>
                    <a:pt x="830210" y="216051"/>
                  </a:lnTo>
                  <a:cubicBezTo>
                    <a:pt x="830210" y="220121"/>
                    <a:pt x="826912" y="223420"/>
                    <a:pt x="822842" y="223420"/>
                  </a:cubicBezTo>
                  <a:lnTo>
                    <a:pt x="7368" y="223420"/>
                  </a:lnTo>
                  <a:cubicBezTo>
                    <a:pt x="3299" y="223420"/>
                    <a:pt x="0" y="220121"/>
                    <a:pt x="0" y="216051"/>
                  </a:cubicBezTo>
                  <a:lnTo>
                    <a:pt x="0" y="7368"/>
                  </a:lnTo>
                  <a:cubicBezTo>
                    <a:pt x="0" y="3299"/>
                    <a:pt x="3299" y="0"/>
                    <a:pt x="7368" y="0"/>
                  </a:cubicBezTo>
                  <a:close/>
                </a:path>
              </a:pathLst>
            </a:custGeom>
            <a:solidFill>
              <a:srgbClr val="2C92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11"/>
            <p:cNvSpPr txBox="1"/>
            <p:nvPr/>
          </p:nvSpPr>
          <p:spPr>
            <a:xfrm>
              <a:off x="0" y="-66675"/>
              <a:ext cx="830210" cy="290094"/>
            </a:xfrm>
            <a:prstGeom prst="rect">
              <a:avLst/>
            </a:prstGeom>
            <a:noFill/>
            <a:ln>
              <a:noFill/>
            </a:ln>
          </p:spPr>
          <p:txBody>
            <a:bodyPr anchorCtr="0" anchor="ctr" bIns="50800" lIns="50800" spcFirstLastPara="1" rIns="50800" wrap="square" tIns="50800">
              <a:noAutofit/>
            </a:bodyPr>
            <a:lstStyle/>
            <a:p>
              <a:pPr indent="0" lvl="0" marL="0" marR="0" rtl="0" algn="ctr">
                <a:lnSpc>
                  <a:spcPct val="150000"/>
                </a:lnSpc>
                <a:spcBef>
                  <a:spcPts val="0"/>
                </a:spcBef>
                <a:spcAft>
                  <a:spcPts val="0"/>
                </a:spcAft>
                <a:buClr>
                  <a:srgbClr val="000000"/>
                </a:buClr>
                <a:buSzPts val="2000"/>
                <a:buFont typeface="Arial"/>
                <a:buNone/>
              </a:pPr>
              <a:r>
                <a:rPr b="0" i="0" lang="en-US" sz="2000" u="none" cap="none" strike="noStrike">
                  <a:solidFill>
                    <a:srgbClr val="FFFFFF"/>
                  </a:solidFill>
                  <a:latin typeface="Arial"/>
                  <a:ea typeface="Arial"/>
                  <a:cs typeface="Arial"/>
                  <a:sym typeface="Arial"/>
                </a:rPr>
                <a:t>Ek Güvenlik Yöntemleri</a:t>
              </a:r>
              <a:endParaRPr b="0" i="0" sz="1400" u="none" cap="none" strike="noStrike">
                <a:solidFill>
                  <a:srgbClr val="000000"/>
                </a:solidFill>
                <a:latin typeface="Arial"/>
                <a:ea typeface="Arial"/>
                <a:cs typeface="Arial"/>
                <a:sym typeface="Arial"/>
              </a:endParaRPr>
            </a:p>
          </p:txBody>
        </p:sp>
      </p:grpSp>
      <p:grpSp>
        <p:nvGrpSpPr>
          <p:cNvPr id="221" name="Google Shape;221;p11"/>
          <p:cNvGrpSpPr/>
          <p:nvPr/>
        </p:nvGrpSpPr>
        <p:grpSpPr>
          <a:xfrm>
            <a:off x="3248875" y="7416527"/>
            <a:ext cx="3152217" cy="983434"/>
            <a:chOff x="-3" y="-35591"/>
            <a:chExt cx="830213" cy="259011"/>
          </a:xfrm>
        </p:grpSpPr>
        <p:sp>
          <p:nvSpPr>
            <p:cNvPr id="222" name="Google Shape;222;p11"/>
            <p:cNvSpPr/>
            <p:nvPr/>
          </p:nvSpPr>
          <p:spPr>
            <a:xfrm>
              <a:off x="0" y="0"/>
              <a:ext cx="830210" cy="223420"/>
            </a:xfrm>
            <a:custGeom>
              <a:rect b="b" l="l" r="r" t="t"/>
              <a:pathLst>
                <a:path extrusionOk="0" h="223420" w="830210">
                  <a:moveTo>
                    <a:pt x="7368" y="0"/>
                  </a:moveTo>
                  <a:lnTo>
                    <a:pt x="822842" y="0"/>
                  </a:lnTo>
                  <a:cubicBezTo>
                    <a:pt x="826912" y="0"/>
                    <a:pt x="830210" y="3299"/>
                    <a:pt x="830210" y="7368"/>
                  </a:cubicBezTo>
                  <a:lnTo>
                    <a:pt x="830210" y="216051"/>
                  </a:lnTo>
                  <a:cubicBezTo>
                    <a:pt x="830210" y="220121"/>
                    <a:pt x="826912" y="223420"/>
                    <a:pt x="822842" y="223420"/>
                  </a:cubicBezTo>
                  <a:lnTo>
                    <a:pt x="7368" y="223420"/>
                  </a:lnTo>
                  <a:cubicBezTo>
                    <a:pt x="3299" y="223420"/>
                    <a:pt x="0" y="220121"/>
                    <a:pt x="0" y="216051"/>
                  </a:cubicBezTo>
                  <a:lnTo>
                    <a:pt x="0" y="7368"/>
                  </a:lnTo>
                  <a:cubicBezTo>
                    <a:pt x="0" y="3299"/>
                    <a:pt x="3299" y="0"/>
                    <a:pt x="7368" y="0"/>
                  </a:cubicBezTo>
                  <a:close/>
                </a:path>
              </a:pathLst>
            </a:custGeom>
            <a:solidFill>
              <a:srgbClr val="2C92D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11"/>
            <p:cNvSpPr txBox="1"/>
            <p:nvPr/>
          </p:nvSpPr>
          <p:spPr>
            <a:xfrm>
              <a:off x="-3" y="-35591"/>
              <a:ext cx="830100" cy="258900"/>
            </a:xfrm>
            <a:prstGeom prst="rect">
              <a:avLst/>
            </a:prstGeom>
            <a:noFill/>
            <a:ln>
              <a:noFill/>
            </a:ln>
          </p:spPr>
          <p:txBody>
            <a:bodyPr anchorCtr="0" anchor="ctr" bIns="50800" lIns="50800" spcFirstLastPara="1" rIns="50800" wrap="square" tIns="50800">
              <a:noAutofit/>
            </a:bodyPr>
            <a:lstStyle/>
            <a:p>
              <a:pPr indent="0" lvl="0" marL="0" marR="0" rtl="0" algn="ctr">
                <a:lnSpc>
                  <a:spcPct val="150000"/>
                </a:lnSpc>
                <a:spcBef>
                  <a:spcPts val="0"/>
                </a:spcBef>
                <a:spcAft>
                  <a:spcPts val="0"/>
                </a:spcAft>
                <a:buClr>
                  <a:srgbClr val="000000"/>
                </a:buClr>
                <a:buSzPts val="2000"/>
                <a:buFont typeface="Arial"/>
                <a:buNone/>
              </a:pPr>
              <a:r>
                <a:rPr b="0" i="0" lang="en-US" sz="2000" u="none" cap="none" strike="noStrike">
                  <a:solidFill>
                    <a:srgbClr val="FFFFFF"/>
                  </a:solidFill>
                  <a:latin typeface="Arial"/>
                  <a:ea typeface="Arial"/>
                  <a:cs typeface="Arial"/>
                  <a:sym typeface="Arial"/>
                </a:rPr>
                <a:t>İki Faktörlü Kimlik Doğrulama (2FA)</a:t>
              </a:r>
              <a:endParaRPr b="0" i="0" sz="1400" u="none" cap="none" strike="noStrike">
                <a:solidFill>
                  <a:srgbClr val="000000"/>
                </a:solidFill>
                <a:latin typeface="Arial"/>
                <a:ea typeface="Arial"/>
                <a:cs typeface="Arial"/>
                <a:sym typeface="Arial"/>
              </a:endParaRPr>
            </a:p>
          </p:txBody>
        </p:sp>
      </p:grpSp>
      <p:grpSp>
        <p:nvGrpSpPr>
          <p:cNvPr id="224" name="Google Shape;224;p11"/>
          <p:cNvGrpSpPr/>
          <p:nvPr/>
        </p:nvGrpSpPr>
        <p:grpSpPr>
          <a:xfrm>
            <a:off x="3248887" y="2386181"/>
            <a:ext cx="3152205" cy="1101476"/>
            <a:chOff x="0" y="-24150"/>
            <a:chExt cx="830210" cy="290100"/>
          </a:xfrm>
        </p:grpSpPr>
        <p:sp>
          <p:nvSpPr>
            <p:cNvPr id="225" name="Google Shape;225;p11"/>
            <p:cNvSpPr/>
            <p:nvPr/>
          </p:nvSpPr>
          <p:spPr>
            <a:xfrm>
              <a:off x="0" y="0"/>
              <a:ext cx="830210" cy="223420"/>
            </a:xfrm>
            <a:custGeom>
              <a:rect b="b" l="l" r="r" t="t"/>
              <a:pathLst>
                <a:path extrusionOk="0" h="223420" w="830210">
                  <a:moveTo>
                    <a:pt x="7368" y="0"/>
                  </a:moveTo>
                  <a:lnTo>
                    <a:pt x="822842" y="0"/>
                  </a:lnTo>
                  <a:cubicBezTo>
                    <a:pt x="826912" y="0"/>
                    <a:pt x="830210" y="3299"/>
                    <a:pt x="830210" y="7368"/>
                  </a:cubicBezTo>
                  <a:lnTo>
                    <a:pt x="830210" y="216051"/>
                  </a:lnTo>
                  <a:cubicBezTo>
                    <a:pt x="830210" y="220121"/>
                    <a:pt x="826912" y="223420"/>
                    <a:pt x="822842" y="223420"/>
                  </a:cubicBezTo>
                  <a:lnTo>
                    <a:pt x="7368" y="223420"/>
                  </a:lnTo>
                  <a:cubicBezTo>
                    <a:pt x="3299" y="223420"/>
                    <a:pt x="0" y="220121"/>
                    <a:pt x="0" y="216051"/>
                  </a:cubicBezTo>
                  <a:lnTo>
                    <a:pt x="0" y="7368"/>
                  </a:lnTo>
                  <a:cubicBezTo>
                    <a:pt x="0" y="3299"/>
                    <a:pt x="3299" y="0"/>
                    <a:pt x="7368" y="0"/>
                  </a:cubicBezTo>
                  <a:close/>
                </a:path>
              </a:pathLst>
            </a:custGeom>
            <a:solidFill>
              <a:srgbClr val="55C4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11"/>
            <p:cNvSpPr txBox="1"/>
            <p:nvPr/>
          </p:nvSpPr>
          <p:spPr>
            <a:xfrm>
              <a:off x="53" y="-24150"/>
              <a:ext cx="830100" cy="290100"/>
            </a:xfrm>
            <a:prstGeom prst="rect">
              <a:avLst/>
            </a:prstGeom>
            <a:noFill/>
            <a:ln>
              <a:noFill/>
            </a:ln>
          </p:spPr>
          <p:txBody>
            <a:bodyPr anchorCtr="0" anchor="ctr" bIns="50800" lIns="50800" spcFirstLastPara="1" rIns="50800" wrap="square" tIns="50800">
              <a:noAutofit/>
            </a:bodyPr>
            <a:lstStyle/>
            <a:p>
              <a:pPr indent="0" lvl="0" marL="0" marR="0" rtl="0" algn="ctr">
                <a:lnSpc>
                  <a:spcPct val="150000"/>
                </a:lnSpc>
                <a:spcBef>
                  <a:spcPts val="0"/>
                </a:spcBef>
                <a:spcAft>
                  <a:spcPts val="0"/>
                </a:spcAft>
                <a:buClr>
                  <a:srgbClr val="000000"/>
                </a:buClr>
                <a:buSzPts val="2000"/>
                <a:buFont typeface="Arial"/>
                <a:buNone/>
              </a:pPr>
              <a:r>
                <a:rPr b="0" i="0" lang="en-US" sz="2000" u="none" cap="none" strike="noStrike">
                  <a:solidFill>
                    <a:srgbClr val="FFFFFF"/>
                  </a:solidFill>
                  <a:latin typeface="Arial"/>
                  <a:ea typeface="Arial"/>
                  <a:cs typeface="Arial"/>
                  <a:sym typeface="Arial"/>
                </a:rPr>
                <a:t>Rol Bazlı Erişim Kontrolü (RBAC)</a:t>
              </a:r>
              <a:endParaRPr b="0" i="0" sz="1400" u="none" cap="none" strike="noStrike">
                <a:solidFill>
                  <a:srgbClr val="000000"/>
                </a:solidFill>
                <a:latin typeface="Arial"/>
                <a:ea typeface="Arial"/>
                <a:cs typeface="Arial"/>
                <a:sym typeface="Arial"/>
              </a:endParaRPr>
            </a:p>
          </p:txBody>
        </p:sp>
      </p:grpSp>
      <p:grpSp>
        <p:nvGrpSpPr>
          <p:cNvPr id="227" name="Google Shape;227;p11"/>
          <p:cNvGrpSpPr/>
          <p:nvPr/>
        </p:nvGrpSpPr>
        <p:grpSpPr>
          <a:xfrm>
            <a:off x="2558401" y="3857828"/>
            <a:ext cx="3152205" cy="1101476"/>
            <a:chOff x="0" y="-66675"/>
            <a:chExt cx="830210" cy="290100"/>
          </a:xfrm>
        </p:grpSpPr>
        <p:sp>
          <p:nvSpPr>
            <p:cNvPr id="228" name="Google Shape;228;p11"/>
            <p:cNvSpPr/>
            <p:nvPr/>
          </p:nvSpPr>
          <p:spPr>
            <a:xfrm>
              <a:off x="0" y="0"/>
              <a:ext cx="830210" cy="223420"/>
            </a:xfrm>
            <a:custGeom>
              <a:rect b="b" l="l" r="r" t="t"/>
              <a:pathLst>
                <a:path extrusionOk="0" h="223420" w="830210">
                  <a:moveTo>
                    <a:pt x="7368" y="0"/>
                  </a:moveTo>
                  <a:lnTo>
                    <a:pt x="822842" y="0"/>
                  </a:lnTo>
                  <a:cubicBezTo>
                    <a:pt x="826912" y="0"/>
                    <a:pt x="830210" y="3299"/>
                    <a:pt x="830210" y="7368"/>
                  </a:cubicBezTo>
                  <a:lnTo>
                    <a:pt x="830210" y="216051"/>
                  </a:lnTo>
                  <a:cubicBezTo>
                    <a:pt x="830210" y="220121"/>
                    <a:pt x="826912" y="223420"/>
                    <a:pt x="822842" y="223420"/>
                  </a:cubicBezTo>
                  <a:lnTo>
                    <a:pt x="7368" y="223420"/>
                  </a:lnTo>
                  <a:cubicBezTo>
                    <a:pt x="3299" y="223420"/>
                    <a:pt x="0" y="220121"/>
                    <a:pt x="0" y="216051"/>
                  </a:cubicBezTo>
                  <a:lnTo>
                    <a:pt x="0" y="7368"/>
                  </a:lnTo>
                  <a:cubicBezTo>
                    <a:pt x="0" y="3299"/>
                    <a:pt x="3299" y="0"/>
                    <a:pt x="7368" y="0"/>
                  </a:cubicBezTo>
                  <a:close/>
                </a:path>
              </a:pathLst>
            </a:custGeom>
            <a:solidFill>
              <a:srgbClr val="3EDA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11"/>
            <p:cNvSpPr txBox="1"/>
            <p:nvPr/>
          </p:nvSpPr>
          <p:spPr>
            <a:xfrm>
              <a:off x="0" y="-66675"/>
              <a:ext cx="830100" cy="290100"/>
            </a:xfrm>
            <a:prstGeom prst="rect">
              <a:avLst/>
            </a:prstGeom>
            <a:noFill/>
            <a:ln>
              <a:noFill/>
            </a:ln>
          </p:spPr>
          <p:txBody>
            <a:bodyPr anchorCtr="0" anchor="ctr" bIns="50800" lIns="50800" spcFirstLastPara="1" rIns="50800" wrap="square" tIns="50800">
              <a:noAutofit/>
            </a:bodyPr>
            <a:lstStyle/>
            <a:p>
              <a:pPr indent="0" lvl="0" marL="0" marR="0" rtl="0" algn="ctr">
                <a:lnSpc>
                  <a:spcPct val="150000"/>
                </a:lnSpc>
                <a:spcBef>
                  <a:spcPts val="0"/>
                </a:spcBef>
                <a:spcAft>
                  <a:spcPts val="0"/>
                </a:spcAft>
                <a:buClr>
                  <a:srgbClr val="000000"/>
                </a:buClr>
                <a:buSzPts val="2000"/>
                <a:buFont typeface="Arial"/>
                <a:buNone/>
              </a:pPr>
              <a:r>
                <a:rPr b="0" i="0" lang="en-US" sz="2000" u="none" cap="none" strike="noStrike">
                  <a:solidFill>
                    <a:srgbClr val="FFFFFF"/>
                  </a:solidFill>
                  <a:latin typeface="Arial"/>
                  <a:ea typeface="Arial"/>
                  <a:cs typeface="Arial"/>
                  <a:sym typeface="Arial"/>
                </a:rPr>
                <a:t>Loglama Uygulaması</a:t>
              </a:r>
              <a:endParaRPr b="0" i="0" sz="1400" u="none" cap="none" strike="noStrike">
                <a:solidFill>
                  <a:srgbClr val="000000"/>
                </a:solidFill>
                <a:latin typeface="Arial"/>
                <a:ea typeface="Arial"/>
                <a:cs typeface="Arial"/>
                <a:sym typeface="Arial"/>
              </a:endParaRPr>
            </a:p>
          </p:txBody>
        </p:sp>
      </p:grpSp>
      <p:grpSp>
        <p:nvGrpSpPr>
          <p:cNvPr id="230" name="Google Shape;230;p11"/>
          <p:cNvGrpSpPr/>
          <p:nvPr/>
        </p:nvGrpSpPr>
        <p:grpSpPr>
          <a:xfrm>
            <a:off x="2344939" y="5754669"/>
            <a:ext cx="3152205" cy="1101457"/>
            <a:chOff x="0" y="-66675"/>
            <a:chExt cx="830210" cy="290095"/>
          </a:xfrm>
        </p:grpSpPr>
        <p:sp>
          <p:nvSpPr>
            <p:cNvPr id="231" name="Google Shape;231;p11"/>
            <p:cNvSpPr/>
            <p:nvPr/>
          </p:nvSpPr>
          <p:spPr>
            <a:xfrm>
              <a:off x="0" y="0"/>
              <a:ext cx="830210" cy="223420"/>
            </a:xfrm>
            <a:custGeom>
              <a:rect b="b" l="l" r="r" t="t"/>
              <a:pathLst>
                <a:path extrusionOk="0" h="223420" w="830210">
                  <a:moveTo>
                    <a:pt x="7368" y="0"/>
                  </a:moveTo>
                  <a:lnTo>
                    <a:pt x="822842" y="0"/>
                  </a:lnTo>
                  <a:cubicBezTo>
                    <a:pt x="826912" y="0"/>
                    <a:pt x="830210" y="3299"/>
                    <a:pt x="830210" y="7368"/>
                  </a:cubicBezTo>
                  <a:lnTo>
                    <a:pt x="830210" y="216051"/>
                  </a:lnTo>
                  <a:cubicBezTo>
                    <a:pt x="830210" y="220121"/>
                    <a:pt x="826912" y="223420"/>
                    <a:pt x="822842" y="223420"/>
                  </a:cubicBezTo>
                  <a:lnTo>
                    <a:pt x="7368" y="223420"/>
                  </a:lnTo>
                  <a:cubicBezTo>
                    <a:pt x="3299" y="223420"/>
                    <a:pt x="0" y="220121"/>
                    <a:pt x="0" y="216051"/>
                  </a:cubicBezTo>
                  <a:lnTo>
                    <a:pt x="0" y="7368"/>
                  </a:lnTo>
                  <a:cubicBezTo>
                    <a:pt x="0" y="3299"/>
                    <a:pt x="3299" y="0"/>
                    <a:pt x="7368" y="0"/>
                  </a:cubicBezTo>
                  <a:close/>
                </a:path>
              </a:pathLst>
            </a:custGeom>
            <a:solidFill>
              <a:srgbClr val="37C9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11"/>
            <p:cNvSpPr txBox="1"/>
            <p:nvPr/>
          </p:nvSpPr>
          <p:spPr>
            <a:xfrm>
              <a:off x="0" y="-66675"/>
              <a:ext cx="830210" cy="290094"/>
            </a:xfrm>
            <a:prstGeom prst="rect">
              <a:avLst/>
            </a:prstGeom>
            <a:noFill/>
            <a:ln>
              <a:noFill/>
            </a:ln>
          </p:spPr>
          <p:txBody>
            <a:bodyPr anchorCtr="0" anchor="ctr" bIns="50800" lIns="50800" spcFirstLastPara="1" rIns="50800" wrap="square" tIns="50800">
              <a:noAutofit/>
            </a:bodyPr>
            <a:lstStyle/>
            <a:p>
              <a:pPr indent="0" lvl="0" marL="0" marR="0" rtl="0" algn="ctr">
                <a:lnSpc>
                  <a:spcPct val="150000"/>
                </a:lnSpc>
                <a:spcBef>
                  <a:spcPts val="0"/>
                </a:spcBef>
                <a:spcAft>
                  <a:spcPts val="0"/>
                </a:spcAft>
                <a:buClr>
                  <a:srgbClr val="000000"/>
                </a:buClr>
                <a:buSzPts val="2000"/>
                <a:buFont typeface="Arial"/>
                <a:buNone/>
              </a:pPr>
              <a:r>
                <a:rPr b="0" i="0" lang="en-US" sz="2000" u="none" cap="none" strike="noStrike">
                  <a:solidFill>
                    <a:srgbClr val="FFFFFF"/>
                  </a:solidFill>
                  <a:latin typeface="Arial"/>
                  <a:ea typeface="Arial"/>
                  <a:cs typeface="Arial"/>
                  <a:sym typeface="Arial"/>
                </a:rPr>
                <a:t>Veri İhlali Yönetimi</a:t>
              </a:r>
              <a:endParaRPr b="0" i="0" sz="1400" u="none" cap="none" strike="noStrike">
                <a:solidFill>
                  <a:srgbClr val="000000"/>
                </a:solidFill>
                <a:latin typeface="Arial"/>
                <a:ea typeface="Arial"/>
                <a:cs typeface="Arial"/>
                <a:sym typeface="Arial"/>
              </a:endParaRPr>
            </a:p>
          </p:txBody>
        </p:sp>
      </p:grpSp>
      <p:cxnSp>
        <p:nvCxnSpPr>
          <p:cNvPr id="233" name="Google Shape;233;p11"/>
          <p:cNvCxnSpPr/>
          <p:nvPr/>
        </p:nvCxnSpPr>
        <p:spPr>
          <a:xfrm>
            <a:off x="6401093" y="2902024"/>
            <a:ext cx="2085816" cy="0"/>
          </a:xfrm>
          <a:prstGeom prst="straightConnector1">
            <a:avLst/>
          </a:prstGeom>
          <a:noFill/>
          <a:ln cap="flat" cmpd="sng" w="38100">
            <a:solidFill>
              <a:srgbClr val="A8A8A8"/>
            </a:solidFill>
            <a:prstDash val="solid"/>
            <a:round/>
            <a:headEnd len="med" w="med" type="triangle"/>
            <a:tailEnd len="sm" w="sm" type="none"/>
          </a:ln>
        </p:spPr>
      </p:cxnSp>
      <p:cxnSp>
        <p:nvCxnSpPr>
          <p:cNvPr id="234" name="Google Shape;234;p11"/>
          <p:cNvCxnSpPr/>
          <p:nvPr/>
        </p:nvCxnSpPr>
        <p:spPr>
          <a:xfrm>
            <a:off x="9679109" y="2902024"/>
            <a:ext cx="2083087" cy="0"/>
          </a:xfrm>
          <a:prstGeom prst="straightConnector1">
            <a:avLst/>
          </a:prstGeom>
          <a:noFill/>
          <a:ln cap="flat" cmpd="sng" w="38100">
            <a:solidFill>
              <a:srgbClr val="A8A8A8"/>
            </a:solidFill>
            <a:prstDash val="solid"/>
            <a:round/>
            <a:headEnd len="sm" w="sm" type="none"/>
            <a:tailEnd len="med" w="med" type="triangle"/>
          </a:ln>
        </p:spPr>
      </p:cxnSp>
      <p:cxnSp>
        <p:nvCxnSpPr>
          <p:cNvPr id="235" name="Google Shape;235;p11"/>
          <p:cNvCxnSpPr/>
          <p:nvPr/>
        </p:nvCxnSpPr>
        <p:spPr>
          <a:xfrm>
            <a:off x="5710606" y="4535133"/>
            <a:ext cx="2795353" cy="0"/>
          </a:xfrm>
          <a:prstGeom prst="straightConnector1">
            <a:avLst/>
          </a:prstGeom>
          <a:noFill/>
          <a:ln cap="flat" cmpd="sng" w="38100">
            <a:solidFill>
              <a:srgbClr val="A8A8A8"/>
            </a:solidFill>
            <a:prstDash val="solid"/>
            <a:round/>
            <a:headEnd len="med" w="med" type="triangle"/>
            <a:tailEnd len="sm" w="sm" type="none"/>
          </a:ln>
        </p:spPr>
      </p:cxnSp>
      <p:cxnSp>
        <p:nvCxnSpPr>
          <p:cNvPr id="236" name="Google Shape;236;p11"/>
          <p:cNvCxnSpPr/>
          <p:nvPr/>
        </p:nvCxnSpPr>
        <p:spPr>
          <a:xfrm>
            <a:off x="5497144" y="6431974"/>
            <a:ext cx="2970715" cy="24526"/>
          </a:xfrm>
          <a:prstGeom prst="straightConnector1">
            <a:avLst/>
          </a:prstGeom>
          <a:noFill/>
          <a:ln cap="flat" cmpd="sng" w="38100">
            <a:solidFill>
              <a:srgbClr val="A8A8A8"/>
            </a:solidFill>
            <a:prstDash val="solid"/>
            <a:round/>
            <a:headEnd len="med" w="med" type="triangle"/>
            <a:tailEnd len="sm" w="sm" type="none"/>
          </a:ln>
        </p:spPr>
      </p:cxnSp>
      <p:cxnSp>
        <p:nvCxnSpPr>
          <p:cNvPr id="237" name="Google Shape;237;p11"/>
          <p:cNvCxnSpPr/>
          <p:nvPr/>
        </p:nvCxnSpPr>
        <p:spPr>
          <a:xfrm>
            <a:off x="6401093" y="7975809"/>
            <a:ext cx="2085816" cy="0"/>
          </a:xfrm>
          <a:prstGeom prst="straightConnector1">
            <a:avLst/>
          </a:prstGeom>
          <a:noFill/>
          <a:ln cap="flat" cmpd="sng" w="38100">
            <a:solidFill>
              <a:srgbClr val="A8A8A8"/>
            </a:solidFill>
            <a:prstDash val="solid"/>
            <a:round/>
            <a:headEnd len="med" w="med" type="triangle"/>
            <a:tailEnd len="sm" w="sm" type="none"/>
          </a:ln>
        </p:spPr>
      </p:cxnSp>
      <p:cxnSp>
        <p:nvCxnSpPr>
          <p:cNvPr id="238" name="Google Shape;238;p11"/>
          <p:cNvCxnSpPr/>
          <p:nvPr/>
        </p:nvCxnSpPr>
        <p:spPr>
          <a:xfrm rot="-5400000">
            <a:off x="7662354" y="3688478"/>
            <a:ext cx="1649109" cy="0"/>
          </a:xfrm>
          <a:prstGeom prst="straightConnector1">
            <a:avLst/>
          </a:prstGeom>
          <a:noFill/>
          <a:ln cap="flat" cmpd="sng" w="38100">
            <a:solidFill>
              <a:srgbClr val="A8A8A8"/>
            </a:solidFill>
            <a:prstDash val="solid"/>
            <a:round/>
            <a:headEnd len="sm" w="sm" type="none"/>
            <a:tailEnd len="sm" w="sm" type="none"/>
          </a:ln>
        </p:spPr>
      </p:cxnSp>
      <p:cxnSp>
        <p:nvCxnSpPr>
          <p:cNvPr id="239" name="Google Shape;239;p11"/>
          <p:cNvCxnSpPr/>
          <p:nvPr/>
        </p:nvCxnSpPr>
        <p:spPr>
          <a:xfrm rot="-5400000">
            <a:off x="8874746" y="3668287"/>
            <a:ext cx="1608726" cy="0"/>
          </a:xfrm>
          <a:prstGeom prst="straightConnector1">
            <a:avLst/>
          </a:prstGeom>
          <a:noFill/>
          <a:ln cap="flat" cmpd="sng" w="38100">
            <a:solidFill>
              <a:srgbClr val="A8A8A8"/>
            </a:solidFill>
            <a:prstDash val="solid"/>
            <a:round/>
            <a:headEnd len="sm" w="sm" type="none"/>
            <a:tailEnd len="sm" w="sm" type="none"/>
          </a:ln>
        </p:spPr>
      </p:cxnSp>
      <p:cxnSp>
        <p:nvCxnSpPr>
          <p:cNvPr id="240" name="Google Shape;240;p11"/>
          <p:cNvCxnSpPr/>
          <p:nvPr/>
        </p:nvCxnSpPr>
        <p:spPr>
          <a:xfrm rot="-5400000">
            <a:off x="7866044" y="7358607"/>
            <a:ext cx="1241729" cy="0"/>
          </a:xfrm>
          <a:prstGeom prst="straightConnector1">
            <a:avLst/>
          </a:prstGeom>
          <a:noFill/>
          <a:ln cap="flat" cmpd="sng" w="38100">
            <a:solidFill>
              <a:srgbClr val="A8A8A8"/>
            </a:solidFill>
            <a:prstDash val="solid"/>
            <a:round/>
            <a:headEnd len="sm" w="sm" type="none"/>
            <a:tailEnd len="sm" w="sm" type="none"/>
          </a:ln>
        </p:spPr>
      </p:cxnSp>
      <p:cxnSp>
        <p:nvCxnSpPr>
          <p:cNvPr id="241" name="Google Shape;241;p11"/>
          <p:cNvCxnSpPr/>
          <p:nvPr/>
        </p:nvCxnSpPr>
        <p:spPr>
          <a:xfrm rot="-5400000">
            <a:off x="9020145" y="7358607"/>
            <a:ext cx="1241729" cy="0"/>
          </a:xfrm>
          <a:prstGeom prst="straightConnector1">
            <a:avLst/>
          </a:prstGeom>
          <a:noFill/>
          <a:ln cap="flat" cmpd="sng" w="38100">
            <a:solidFill>
              <a:srgbClr val="A8A8A8"/>
            </a:solidFill>
            <a:prstDash val="solid"/>
            <a:round/>
            <a:headEnd len="sm" w="sm" type="none"/>
            <a:tailEnd len="sm" w="sm" type="none"/>
          </a:ln>
        </p:spPr>
      </p:cxnSp>
      <p:cxnSp>
        <p:nvCxnSpPr>
          <p:cNvPr id="242" name="Google Shape;242;p11"/>
          <p:cNvCxnSpPr/>
          <p:nvPr/>
        </p:nvCxnSpPr>
        <p:spPr>
          <a:xfrm flipH="1" rot="10800000">
            <a:off x="9660156" y="4535133"/>
            <a:ext cx="3130700" cy="5333"/>
          </a:xfrm>
          <a:prstGeom prst="straightConnector1">
            <a:avLst/>
          </a:prstGeom>
          <a:noFill/>
          <a:ln cap="flat" cmpd="sng" w="38100">
            <a:solidFill>
              <a:srgbClr val="A8A8A8"/>
            </a:solidFill>
            <a:prstDash val="solid"/>
            <a:round/>
            <a:headEnd len="sm" w="sm" type="none"/>
            <a:tailEnd len="med" w="med" type="triangle"/>
          </a:ln>
        </p:spPr>
      </p:cxnSp>
      <p:cxnSp>
        <p:nvCxnSpPr>
          <p:cNvPr id="243" name="Google Shape;243;p11"/>
          <p:cNvCxnSpPr/>
          <p:nvPr/>
        </p:nvCxnSpPr>
        <p:spPr>
          <a:xfrm>
            <a:off x="9641009" y="6432117"/>
            <a:ext cx="2943326" cy="0"/>
          </a:xfrm>
          <a:prstGeom prst="straightConnector1">
            <a:avLst/>
          </a:prstGeom>
          <a:noFill/>
          <a:ln cap="flat" cmpd="sng" w="38100">
            <a:solidFill>
              <a:srgbClr val="A8A8A8"/>
            </a:solidFill>
            <a:prstDash val="solid"/>
            <a:round/>
            <a:headEnd len="sm" w="sm" type="none"/>
            <a:tailEnd len="med" w="med" type="triangle"/>
          </a:ln>
        </p:spPr>
      </p:cxnSp>
      <p:grpSp>
        <p:nvGrpSpPr>
          <p:cNvPr id="244" name="Google Shape;244;p11"/>
          <p:cNvGrpSpPr/>
          <p:nvPr/>
        </p:nvGrpSpPr>
        <p:grpSpPr>
          <a:xfrm>
            <a:off x="7360827" y="3496439"/>
            <a:ext cx="3359826" cy="3359826"/>
            <a:chOff x="0" y="0"/>
            <a:chExt cx="812800" cy="812800"/>
          </a:xfrm>
        </p:grpSpPr>
        <p:sp>
          <p:nvSpPr>
            <p:cNvPr id="245" name="Google Shape;245;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53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11"/>
            <p:cNvSpPr txBox="1"/>
            <p:nvPr/>
          </p:nvSpPr>
          <p:spPr>
            <a:xfrm>
              <a:off x="76200" y="0"/>
              <a:ext cx="6604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50020"/>
                </a:lnSpc>
                <a:spcBef>
                  <a:spcPts val="0"/>
                </a:spcBef>
                <a:spcAft>
                  <a:spcPts val="0"/>
                </a:spcAft>
                <a:buClr>
                  <a:srgbClr val="000000"/>
                </a:buClr>
                <a:buSzPts val="2499"/>
                <a:buFont typeface="Arial"/>
                <a:buNone/>
              </a:pPr>
              <a:r>
                <a:rPr b="0" i="0" lang="en-US" sz="2499" u="none" cap="none" strike="noStrike">
                  <a:solidFill>
                    <a:srgbClr val="FFFFFF"/>
                  </a:solidFill>
                  <a:latin typeface="Arial"/>
                  <a:ea typeface="Arial"/>
                  <a:cs typeface="Arial"/>
                  <a:sym typeface="Arial"/>
                </a:rPr>
                <a:t>GÜVENLIK UYGULAMALARI VE ALTERNATIF UYGULAMALAR</a:t>
              </a:r>
              <a:endParaRPr b="0" i="0" sz="1400" u="none" cap="none" strike="noStrike">
                <a:solidFill>
                  <a:srgbClr val="000000"/>
                </a:solidFill>
                <a:latin typeface="Arial"/>
                <a:ea typeface="Arial"/>
                <a:cs typeface="Arial"/>
                <a:sym typeface="Arial"/>
              </a:endParaRPr>
            </a:p>
          </p:txBody>
        </p:sp>
      </p:grpSp>
      <p:cxnSp>
        <p:nvCxnSpPr>
          <p:cNvPr id="247" name="Google Shape;247;p11"/>
          <p:cNvCxnSpPr/>
          <p:nvPr/>
        </p:nvCxnSpPr>
        <p:spPr>
          <a:xfrm>
            <a:off x="9660204" y="7970476"/>
            <a:ext cx="2101992" cy="5333"/>
          </a:xfrm>
          <a:prstGeom prst="straightConnector1">
            <a:avLst/>
          </a:prstGeom>
          <a:noFill/>
          <a:ln cap="flat" cmpd="sng" w="38100">
            <a:solidFill>
              <a:srgbClr val="A8A8A8"/>
            </a:solidFill>
            <a:prstDash val="solid"/>
            <a:round/>
            <a:headEnd len="sm" w="sm" type="none"/>
            <a:tailEnd len="med" w="med" type="triangle"/>
          </a:ln>
        </p:spPr>
      </p:cxnSp>
      <p:sp>
        <p:nvSpPr>
          <p:cNvPr id="248" name="Google Shape;248;p11"/>
          <p:cNvSpPr txBox="1"/>
          <p:nvPr/>
        </p:nvSpPr>
        <p:spPr>
          <a:xfrm>
            <a:off x="2646763" y="904875"/>
            <a:ext cx="12994475" cy="1111150"/>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Clr>
                <a:srgbClr val="000000"/>
              </a:buClr>
              <a:buSzPts val="6503"/>
              <a:buFont typeface="Arial"/>
              <a:buNone/>
            </a:pPr>
            <a:r>
              <a:rPr b="0" i="0" lang="en-US" sz="6503" u="none" cap="none" strike="noStrike">
                <a:solidFill>
                  <a:srgbClr val="FFFFFF"/>
                </a:solidFill>
                <a:latin typeface="Anton"/>
                <a:ea typeface="Anton"/>
                <a:cs typeface="Anton"/>
                <a:sym typeface="Anton"/>
              </a:rPr>
              <a:t>SECURITY AND ALTERNATIVES SEARCHING</a:t>
            </a:r>
            <a:endParaRPr b="0" i="0" sz="1400" u="none" cap="none" strike="noStrike">
              <a:solidFill>
                <a:srgbClr val="000000"/>
              </a:solidFill>
              <a:latin typeface="Arial"/>
              <a:ea typeface="Arial"/>
              <a:cs typeface="Arial"/>
              <a:sym typeface="Arial"/>
            </a:endParaRPr>
          </a:p>
        </p:txBody>
      </p:sp>
      <p:sp>
        <p:nvSpPr>
          <p:cNvPr id="249" name="Google Shape;249;p11"/>
          <p:cNvSpPr txBox="1"/>
          <p:nvPr/>
        </p:nvSpPr>
        <p:spPr>
          <a:xfrm>
            <a:off x="14085500" y="9284600"/>
            <a:ext cx="36951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sng" cap="none" strike="noStrike">
                <a:solidFill>
                  <a:schemeClr val="lt1"/>
                </a:solidFill>
                <a:latin typeface="Arial"/>
                <a:ea typeface="Arial"/>
                <a:cs typeface="Arial"/>
                <a:sym typeface="Arial"/>
                <a:hlinkClick r:id="rId3">
                  <a:extLst>
                    <a:ext uri="{A12FA001-AC4F-418D-AE19-62706E023703}">
                      <ahyp:hlinkClr val="tx"/>
                    </a:ext>
                  </a:extLst>
                </a:hlinkClick>
              </a:rPr>
              <a:t>Alternatives Security Searching.docx</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rgbClr val="2C2D84"/>
            </a:gs>
          </a:gsLst>
          <a:lin ang="2700000" scaled="0"/>
        </a:gradFill>
      </p:bgPr>
    </p:bg>
    <p:spTree>
      <p:nvGrpSpPr>
        <p:cNvPr id="253" name="Shape 253"/>
        <p:cNvGrpSpPr/>
        <p:nvPr/>
      </p:nvGrpSpPr>
      <p:grpSpPr>
        <a:xfrm>
          <a:off x="0" y="0"/>
          <a:ext cx="0" cy="0"/>
          <a:chOff x="0" y="0"/>
          <a:chExt cx="0" cy="0"/>
        </a:xfrm>
      </p:grpSpPr>
      <p:grpSp>
        <p:nvGrpSpPr>
          <p:cNvPr id="254" name="Google Shape;254;p12"/>
          <p:cNvGrpSpPr/>
          <p:nvPr/>
        </p:nvGrpSpPr>
        <p:grpSpPr>
          <a:xfrm>
            <a:off x="16797823" y="447580"/>
            <a:ext cx="397367" cy="147050"/>
            <a:chOff x="0" y="-38100"/>
            <a:chExt cx="128243" cy="47458"/>
          </a:xfrm>
        </p:grpSpPr>
        <p:sp>
          <p:nvSpPr>
            <p:cNvPr id="255" name="Google Shape;255;p12"/>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3600"/>
            </a:solidFill>
            <a:ln>
              <a:noFill/>
            </a:ln>
          </p:spPr>
        </p:sp>
        <p:sp>
          <p:nvSpPr>
            <p:cNvPr id="256" name="Google Shape;256;p12"/>
            <p:cNvSpPr txBox="1"/>
            <p:nvPr/>
          </p:nvSpPr>
          <p:spPr>
            <a:xfrm>
              <a:off x="0" y="-38100"/>
              <a:ext cx="128243" cy="474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57" name="Google Shape;257;p12"/>
          <p:cNvGrpSpPr/>
          <p:nvPr/>
        </p:nvGrpSpPr>
        <p:grpSpPr>
          <a:xfrm>
            <a:off x="16797823" y="539683"/>
            <a:ext cx="397367" cy="147050"/>
            <a:chOff x="0" y="-38100"/>
            <a:chExt cx="128243" cy="47458"/>
          </a:xfrm>
        </p:grpSpPr>
        <p:sp>
          <p:nvSpPr>
            <p:cNvPr id="258" name="Google Shape;258;p12"/>
            <p:cNvSpPr/>
            <p:nvPr/>
          </p:nvSpPr>
          <p:spPr>
            <a:xfrm>
              <a:off x="0" y="0"/>
              <a:ext cx="128243" cy="9358"/>
            </a:xfrm>
            <a:custGeom>
              <a:rect b="b" l="l" r="r" t="t"/>
              <a:pathLst>
                <a:path extrusionOk="0" h="9358" w="128243">
                  <a:moveTo>
                    <a:pt x="0" y="0"/>
                  </a:moveTo>
                  <a:lnTo>
                    <a:pt x="128243" y="0"/>
                  </a:lnTo>
                  <a:lnTo>
                    <a:pt x="128243" y="9358"/>
                  </a:lnTo>
                  <a:lnTo>
                    <a:pt x="0" y="9358"/>
                  </a:lnTo>
                  <a:close/>
                </a:path>
              </a:pathLst>
            </a:custGeom>
            <a:solidFill>
              <a:srgbClr val="FF3600"/>
            </a:solidFill>
            <a:ln>
              <a:noFill/>
            </a:ln>
          </p:spPr>
        </p:sp>
        <p:sp>
          <p:nvSpPr>
            <p:cNvPr id="259" name="Google Shape;259;p12"/>
            <p:cNvSpPr txBox="1"/>
            <p:nvPr/>
          </p:nvSpPr>
          <p:spPr>
            <a:xfrm>
              <a:off x="0" y="-38100"/>
              <a:ext cx="128243" cy="474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60" name="Google Shape;260;p12"/>
          <p:cNvGrpSpPr/>
          <p:nvPr/>
        </p:nvGrpSpPr>
        <p:grpSpPr>
          <a:xfrm rot="-5400000">
            <a:off x="17112866" y="8453388"/>
            <a:ext cx="997448" cy="362234"/>
            <a:chOff x="0" y="0"/>
            <a:chExt cx="1154854" cy="419398"/>
          </a:xfrm>
        </p:grpSpPr>
        <p:sp>
          <p:nvSpPr>
            <p:cNvPr id="261" name="Google Shape;261;p12"/>
            <p:cNvSpPr/>
            <p:nvPr/>
          </p:nvSpPr>
          <p:spPr>
            <a:xfrm>
              <a:off x="0" y="0"/>
              <a:ext cx="1154854" cy="419398"/>
            </a:xfrm>
            <a:custGeom>
              <a:rect b="b" l="l" r="r" t="t"/>
              <a:pathLst>
                <a:path extrusionOk="0" h="419398" w="1154854">
                  <a:moveTo>
                    <a:pt x="577427" y="0"/>
                  </a:moveTo>
                  <a:lnTo>
                    <a:pt x="1154854" y="419398"/>
                  </a:lnTo>
                  <a:lnTo>
                    <a:pt x="0" y="419398"/>
                  </a:lnTo>
                  <a:lnTo>
                    <a:pt x="577427" y="0"/>
                  </a:lnTo>
                  <a:close/>
                </a:path>
              </a:pathLst>
            </a:custGeom>
            <a:solidFill>
              <a:srgbClr val="FF3600"/>
            </a:solidFill>
            <a:ln>
              <a:noFill/>
            </a:ln>
          </p:spPr>
        </p:sp>
        <p:sp>
          <p:nvSpPr>
            <p:cNvPr id="262" name="Google Shape;262;p12"/>
            <p:cNvSpPr txBox="1"/>
            <p:nvPr/>
          </p:nvSpPr>
          <p:spPr>
            <a:xfrm>
              <a:off x="180446" y="156621"/>
              <a:ext cx="793962" cy="23282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63" name="Google Shape;263;p12"/>
          <p:cNvGrpSpPr/>
          <p:nvPr/>
        </p:nvGrpSpPr>
        <p:grpSpPr>
          <a:xfrm rot="-8163579">
            <a:off x="10696832" y="1392443"/>
            <a:ext cx="7502114" cy="7502114"/>
            <a:chOff x="0" y="0"/>
            <a:chExt cx="812800" cy="812800"/>
          </a:xfrm>
        </p:grpSpPr>
        <p:sp>
          <p:nvSpPr>
            <p:cNvPr id="264" name="Google Shape;264;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a:gsLst>
                <a:gs pos="0">
                  <a:srgbClr val="140F6A">
                    <a:alpha val="47058"/>
                  </a:srgbClr>
                </a:gs>
                <a:gs pos="50000">
                  <a:srgbClr val="110A8F">
                    <a:alpha val="47058"/>
                  </a:srgbClr>
                </a:gs>
                <a:gs pos="100000">
                  <a:srgbClr val="004AAD">
                    <a:alpha val="0"/>
                  </a:srgbClr>
                </a:gs>
              </a:gsLst>
              <a:lin ang="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12"/>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66" name="Google Shape;266;p12"/>
          <p:cNvSpPr/>
          <p:nvPr/>
        </p:nvSpPr>
        <p:spPr>
          <a:xfrm>
            <a:off x="10979213" y="5263133"/>
            <a:ext cx="3468676" cy="3468676"/>
          </a:xfrm>
          <a:custGeom>
            <a:rect b="b" l="l" r="r" t="t"/>
            <a:pathLst>
              <a:path extrusionOk="0" h="6350000" w="6350000">
                <a:moveTo>
                  <a:pt x="0" y="0"/>
                </a:moveTo>
                <a:cubicBezTo>
                  <a:pt x="0" y="3506470"/>
                  <a:pt x="2843530" y="6350000"/>
                  <a:pt x="6350000" y="6350000"/>
                </a:cubicBezTo>
                <a:lnTo>
                  <a:pt x="6350000" y="0"/>
                </a:lnTo>
                <a:lnTo>
                  <a:pt x="0" y="0"/>
                </a:lnTo>
                <a:close/>
              </a:path>
            </a:pathLst>
          </a:custGeom>
          <a:blipFill rotWithShape="1">
            <a:blip r:embed="rId3">
              <a:alphaModFix amt="48000"/>
            </a:blip>
            <a:stretch>
              <a:fillRect b="0" l="-37710" r="-37710" t="0"/>
            </a:stretch>
          </a:blipFill>
          <a:ln cap="sq" cmpd="sng" w="38100">
            <a:solidFill>
              <a:srgbClr val="FFFFFF">
                <a:alpha val="46666"/>
              </a:srgbClr>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12"/>
          <p:cNvSpPr/>
          <p:nvPr/>
        </p:nvSpPr>
        <p:spPr>
          <a:xfrm>
            <a:off x="14563918" y="1586024"/>
            <a:ext cx="3561104" cy="3561104"/>
          </a:xfrm>
          <a:custGeom>
            <a:rect b="b" l="l" r="r" t="t"/>
            <a:pathLst>
              <a:path extrusionOk="0" h="6350000" w="6350000">
                <a:moveTo>
                  <a:pt x="0" y="0"/>
                </a:moveTo>
                <a:lnTo>
                  <a:pt x="0" y="6350000"/>
                </a:lnTo>
                <a:lnTo>
                  <a:pt x="6350000" y="6350000"/>
                </a:lnTo>
                <a:cubicBezTo>
                  <a:pt x="6350000" y="2843530"/>
                  <a:pt x="3506470" y="0"/>
                  <a:pt x="0" y="0"/>
                </a:cubicBezTo>
                <a:close/>
              </a:path>
            </a:pathLst>
          </a:custGeom>
          <a:blipFill rotWithShape="1">
            <a:blip r:embed="rId4">
              <a:alphaModFix amt="48000"/>
            </a:blip>
            <a:stretch>
              <a:fillRect b="0" l="-14679" r="-35400" t="0"/>
            </a:stretch>
          </a:blipFill>
          <a:ln cap="sq" cmpd="sng" w="38100">
            <a:solidFill>
              <a:srgbClr val="FFFFFF">
                <a:alpha val="46666"/>
              </a:srgbClr>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12"/>
          <p:cNvSpPr/>
          <p:nvPr/>
        </p:nvSpPr>
        <p:spPr>
          <a:xfrm>
            <a:off x="14540836" y="5263133"/>
            <a:ext cx="3034179" cy="3034179"/>
          </a:xfrm>
          <a:custGeom>
            <a:rect b="b" l="l" r="r" t="t"/>
            <a:pathLst>
              <a:path extrusionOk="0" h="6350000" w="6350000">
                <a:moveTo>
                  <a:pt x="0" y="0"/>
                </a:moveTo>
                <a:lnTo>
                  <a:pt x="0" y="6350000"/>
                </a:lnTo>
                <a:cubicBezTo>
                  <a:pt x="3506470" y="6350000"/>
                  <a:pt x="6350000" y="3506470"/>
                  <a:pt x="6350000" y="0"/>
                </a:cubicBezTo>
                <a:lnTo>
                  <a:pt x="0" y="0"/>
                </a:lnTo>
                <a:close/>
              </a:path>
            </a:pathLst>
          </a:custGeom>
          <a:blipFill rotWithShape="1">
            <a:blip r:embed="rId5">
              <a:alphaModFix amt="48000"/>
            </a:blip>
            <a:stretch>
              <a:fillRect b="0" l="-31315" r="-5425" t="0"/>
            </a:stretch>
          </a:blipFill>
          <a:ln cap="sq" cmpd="sng" w="38100">
            <a:solidFill>
              <a:srgbClr val="FFFFFF">
                <a:alpha val="46666"/>
              </a:srgbClr>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12"/>
          <p:cNvSpPr/>
          <p:nvPr/>
        </p:nvSpPr>
        <p:spPr>
          <a:xfrm>
            <a:off x="11381286" y="2080525"/>
            <a:ext cx="3066603" cy="3066603"/>
          </a:xfrm>
          <a:custGeom>
            <a:rect b="b" l="l" r="r" t="t"/>
            <a:pathLst>
              <a:path extrusionOk="0" h="6350000" w="6350000">
                <a:moveTo>
                  <a:pt x="0" y="6350000"/>
                </a:moveTo>
                <a:lnTo>
                  <a:pt x="6350000" y="6350000"/>
                </a:lnTo>
                <a:lnTo>
                  <a:pt x="6350000" y="0"/>
                </a:lnTo>
                <a:cubicBezTo>
                  <a:pt x="2843530" y="0"/>
                  <a:pt x="0" y="2843530"/>
                  <a:pt x="0" y="6350000"/>
                </a:cubicBezTo>
                <a:close/>
              </a:path>
            </a:pathLst>
          </a:custGeom>
          <a:blipFill rotWithShape="1">
            <a:blip r:embed="rId6">
              <a:alphaModFix amt="48000"/>
            </a:blip>
            <a:stretch>
              <a:fillRect b="0" l="-46234" r="-10919" t="0"/>
            </a:stretch>
          </a:blipFill>
          <a:ln cap="sq" cmpd="sng" w="38100">
            <a:solidFill>
              <a:srgbClr val="FFFFFF">
                <a:alpha val="46666"/>
              </a:srgbClr>
            </a:solidFill>
            <a:prstDash val="solid"/>
            <a:miter lim="8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12"/>
          <p:cNvSpPr txBox="1"/>
          <p:nvPr/>
        </p:nvSpPr>
        <p:spPr>
          <a:xfrm>
            <a:off x="652911" y="904875"/>
            <a:ext cx="7378216" cy="1111251"/>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Clr>
                <a:srgbClr val="000000"/>
              </a:buClr>
              <a:buSzPts val="6499"/>
              <a:buFont typeface="Arial"/>
              <a:buNone/>
            </a:pPr>
            <a:r>
              <a:rPr b="0" i="0" lang="en-US" sz="6499" u="none" cap="none" strike="noStrike">
                <a:solidFill>
                  <a:srgbClr val="FFFFFF"/>
                </a:solidFill>
                <a:latin typeface="Anton"/>
                <a:ea typeface="Anton"/>
                <a:cs typeface="Anton"/>
                <a:sym typeface="Anton"/>
              </a:rPr>
              <a:t>DATA MINING</a:t>
            </a:r>
            <a:endParaRPr b="0" i="0" sz="1400" u="none" cap="none" strike="noStrike">
              <a:solidFill>
                <a:srgbClr val="000000"/>
              </a:solidFill>
              <a:latin typeface="Arial"/>
              <a:ea typeface="Arial"/>
              <a:cs typeface="Arial"/>
              <a:sym typeface="Arial"/>
            </a:endParaRPr>
          </a:p>
        </p:txBody>
      </p:sp>
      <p:sp>
        <p:nvSpPr>
          <p:cNvPr id="271" name="Google Shape;271;p12"/>
          <p:cNvSpPr/>
          <p:nvPr/>
        </p:nvSpPr>
        <p:spPr>
          <a:xfrm>
            <a:off x="652911" y="2312082"/>
            <a:ext cx="9071851" cy="6419726"/>
          </a:xfrm>
          <a:custGeom>
            <a:rect b="b" l="l" r="r" t="t"/>
            <a:pathLst>
              <a:path extrusionOk="0" h="6419726" w="9071851">
                <a:moveTo>
                  <a:pt x="0" y="0"/>
                </a:moveTo>
                <a:lnTo>
                  <a:pt x="9071851" y="0"/>
                </a:lnTo>
                <a:lnTo>
                  <a:pt x="9071851" y="6419726"/>
                </a:lnTo>
                <a:lnTo>
                  <a:pt x="0" y="6419726"/>
                </a:lnTo>
                <a:lnTo>
                  <a:pt x="0" y="0"/>
                </a:lnTo>
                <a:close/>
              </a:path>
            </a:pathLst>
          </a:custGeom>
          <a:blipFill rotWithShape="1">
            <a:blip r:embed="rId7">
              <a:alphaModFix/>
            </a:blip>
            <a:stretch>
              <a:fillRect b="0" l="0" r="-48102" t="0"/>
            </a:stretch>
          </a:blipFill>
          <a:ln>
            <a:noFill/>
          </a:ln>
        </p:spPr>
      </p:sp>
      <p:grpSp>
        <p:nvGrpSpPr>
          <p:cNvPr id="272" name="Google Shape;272;p12"/>
          <p:cNvGrpSpPr/>
          <p:nvPr/>
        </p:nvGrpSpPr>
        <p:grpSpPr>
          <a:xfrm>
            <a:off x="652911" y="8085774"/>
            <a:ext cx="9071851" cy="646034"/>
            <a:chOff x="0" y="-38100"/>
            <a:chExt cx="6911794" cy="492210"/>
          </a:xfrm>
        </p:grpSpPr>
        <p:sp>
          <p:nvSpPr>
            <p:cNvPr id="273" name="Google Shape;273;p12"/>
            <p:cNvSpPr/>
            <p:nvPr/>
          </p:nvSpPr>
          <p:spPr>
            <a:xfrm>
              <a:off x="0" y="0"/>
              <a:ext cx="6911794" cy="454110"/>
            </a:xfrm>
            <a:custGeom>
              <a:rect b="b" l="l" r="r" t="t"/>
              <a:pathLst>
                <a:path extrusionOk="0" h="454110" w="6911794">
                  <a:moveTo>
                    <a:pt x="0" y="0"/>
                  </a:moveTo>
                  <a:lnTo>
                    <a:pt x="6911794" y="0"/>
                  </a:lnTo>
                  <a:lnTo>
                    <a:pt x="6911794" y="454110"/>
                  </a:lnTo>
                  <a:lnTo>
                    <a:pt x="0" y="454110"/>
                  </a:lnTo>
                  <a:close/>
                </a:path>
              </a:pathLst>
            </a:custGeom>
            <a:solidFill>
              <a:srgbClr val="FF3600"/>
            </a:solidFill>
            <a:ln>
              <a:noFill/>
            </a:ln>
          </p:spPr>
        </p:sp>
        <p:sp>
          <p:nvSpPr>
            <p:cNvPr id="274" name="Google Shape;274;p12"/>
            <p:cNvSpPr txBox="1"/>
            <p:nvPr/>
          </p:nvSpPr>
          <p:spPr>
            <a:xfrm>
              <a:off x="0" y="-38100"/>
              <a:ext cx="6911794" cy="49221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75" name="Google Shape;275;p12"/>
          <p:cNvSpPr txBox="1"/>
          <p:nvPr/>
        </p:nvSpPr>
        <p:spPr>
          <a:xfrm>
            <a:off x="763190" y="8156801"/>
            <a:ext cx="8961571" cy="398778"/>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2300"/>
              <a:buFont typeface="Arial"/>
              <a:buNone/>
            </a:pPr>
            <a:r>
              <a:rPr b="0" i="0" lang="en-US" sz="2300" u="none" cap="none" strike="noStrike">
                <a:solidFill>
                  <a:srgbClr val="FFFFFF"/>
                </a:solidFill>
                <a:latin typeface="Helvetica Neue"/>
                <a:ea typeface="Helvetica Neue"/>
                <a:cs typeface="Helvetica Neue"/>
                <a:sym typeface="Helvetica Neue"/>
              </a:rPr>
              <a:t>Haziran ayında 20-22 yaş arası sisteme kayıt olan bireysel kullanıcılar</a:t>
            </a:r>
            <a:endParaRPr b="0" i="0" sz="1400" u="none" cap="none" strike="noStrike">
              <a:solidFill>
                <a:srgbClr val="000000"/>
              </a:solidFill>
              <a:latin typeface="Arial"/>
              <a:ea typeface="Arial"/>
              <a:cs typeface="Arial"/>
              <a:sym typeface="Arial"/>
            </a:endParaRPr>
          </a:p>
        </p:txBody>
      </p:sp>
      <p:sp>
        <p:nvSpPr>
          <p:cNvPr id="276" name="Google Shape;276;p12"/>
          <p:cNvSpPr txBox="1"/>
          <p:nvPr/>
        </p:nvSpPr>
        <p:spPr>
          <a:xfrm>
            <a:off x="15030900" y="954800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chemeClr val="lt1"/>
                </a:solidFill>
                <a:latin typeface="Arial"/>
                <a:ea typeface="Arial"/>
                <a:cs typeface="Arial"/>
                <a:sym typeface="Arial"/>
                <a:hlinkClick r:id="rId8">
                  <a:extLst>
                    <a:ext uri="{A12FA001-AC4F-418D-AE19-62706E023703}">
                      <ahyp:hlinkClr val="tx"/>
                    </a:ext>
                  </a:extLst>
                </a:hlinkClick>
              </a:rPr>
              <a:t>DataMining&amp;SQLUsing.pptx</a:t>
            </a:r>
            <a:endParaRPr b="0" i="0" sz="1700" u="none" cap="none" strike="noStrik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rgbClr val="2C2D84"/>
            </a:gs>
          </a:gsLst>
          <a:lin ang="2700000" scaled="0"/>
        </a:gradFill>
      </p:bgPr>
    </p:bg>
    <p:spTree>
      <p:nvGrpSpPr>
        <p:cNvPr id="280" name="Shape 280"/>
        <p:cNvGrpSpPr/>
        <p:nvPr/>
      </p:nvGrpSpPr>
      <p:grpSpPr>
        <a:xfrm>
          <a:off x="0" y="0"/>
          <a:ext cx="0" cy="0"/>
          <a:chOff x="0" y="0"/>
          <a:chExt cx="0" cy="0"/>
        </a:xfrm>
      </p:grpSpPr>
      <p:sp>
        <p:nvSpPr>
          <p:cNvPr id="281" name="Google Shape;281;p13"/>
          <p:cNvSpPr/>
          <p:nvPr/>
        </p:nvSpPr>
        <p:spPr>
          <a:xfrm>
            <a:off x="850633" y="3574451"/>
            <a:ext cx="9949359" cy="2542614"/>
          </a:xfrm>
          <a:custGeom>
            <a:rect b="b" l="l" r="r" t="t"/>
            <a:pathLst>
              <a:path extrusionOk="0" h="2542614" w="9949359">
                <a:moveTo>
                  <a:pt x="0" y="0"/>
                </a:moveTo>
                <a:lnTo>
                  <a:pt x="9949359" y="0"/>
                </a:lnTo>
                <a:lnTo>
                  <a:pt x="9949359" y="2542614"/>
                </a:lnTo>
                <a:lnTo>
                  <a:pt x="0" y="2542614"/>
                </a:lnTo>
                <a:lnTo>
                  <a:pt x="0" y="0"/>
                </a:lnTo>
                <a:close/>
              </a:path>
            </a:pathLst>
          </a:custGeom>
          <a:blipFill rotWithShape="1">
            <a:blip r:embed="rId3">
              <a:alphaModFix/>
            </a:blip>
            <a:stretch>
              <a:fillRect b="0" l="0" r="0" t="0"/>
            </a:stretch>
          </a:blipFill>
          <a:ln>
            <a:noFill/>
          </a:ln>
        </p:spPr>
      </p:sp>
      <p:sp>
        <p:nvSpPr>
          <p:cNvPr id="282" name="Google Shape;282;p13"/>
          <p:cNvSpPr/>
          <p:nvPr/>
        </p:nvSpPr>
        <p:spPr>
          <a:xfrm>
            <a:off x="11341578" y="320824"/>
            <a:ext cx="6379412" cy="9645352"/>
          </a:xfrm>
          <a:custGeom>
            <a:rect b="b" l="l" r="r" t="t"/>
            <a:pathLst>
              <a:path extrusionOk="0" h="9645352" w="6379412">
                <a:moveTo>
                  <a:pt x="0" y="0"/>
                </a:moveTo>
                <a:lnTo>
                  <a:pt x="6379412" y="0"/>
                </a:lnTo>
                <a:lnTo>
                  <a:pt x="6379412" y="9645352"/>
                </a:lnTo>
                <a:lnTo>
                  <a:pt x="0" y="9645352"/>
                </a:lnTo>
                <a:lnTo>
                  <a:pt x="0" y="0"/>
                </a:lnTo>
                <a:close/>
              </a:path>
            </a:pathLst>
          </a:custGeom>
          <a:blipFill rotWithShape="1">
            <a:blip r:embed="rId4">
              <a:alphaModFix/>
            </a:blip>
            <a:stretch>
              <a:fillRect b="-17044" l="0" r="0" t="-17048"/>
            </a:stretch>
          </a:blipFill>
          <a:ln>
            <a:noFill/>
          </a:ln>
        </p:spPr>
      </p:sp>
      <p:sp>
        <p:nvSpPr>
          <p:cNvPr id="283" name="Google Shape;283;p13"/>
          <p:cNvSpPr txBox="1"/>
          <p:nvPr/>
        </p:nvSpPr>
        <p:spPr>
          <a:xfrm>
            <a:off x="1028700" y="904875"/>
            <a:ext cx="12994475" cy="1111150"/>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Clr>
                <a:srgbClr val="000000"/>
              </a:buClr>
              <a:buSzPts val="6503"/>
              <a:buFont typeface="Arial"/>
              <a:buNone/>
            </a:pPr>
            <a:r>
              <a:rPr b="0" i="0" lang="en-US" sz="6503" u="none" cap="none" strike="noStrike">
                <a:solidFill>
                  <a:srgbClr val="FFFFFF"/>
                </a:solidFill>
                <a:latin typeface="Anton"/>
                <a:ea typeface="Anton"/>
                <a:cs typeface="Anton"/>
                <a:sym typeface="Anton"/>
              </a:rPr>
              <a:t>TESTING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2"/>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4363" l="0" r="0" t="-43391"/>
            </a:stretch>
          </a:blipFill>
          <a:ln>
            <a:noFill/>
          </a:ln>
        </p:spPr>
      </p:sp>
      <p:sp>
        <p:nvSpPr>
          <p:cNvPr id="90" name="Google Shape;90;p2"/>
          <p:cNvSpPr/>
          <p:nvPr/>
        </p:nvSpPr>
        <p:spPr>
          <a:xfrm>
            <a:off x="-702041" y="220703"/>
            <a:ext cx="10097073" cy="11306702"/>
          </a:xfrm>
          <a:custGeom>
            <a:rect b="b" l="l" r="r" t="t"/>
            <a:pathLst>
              <a:path extrusionOk="0" h="7110730" w="6350000">
                <a:moveTo>
                  <a:pt x="6350000" y="4700270"/>
                </a:moveTo>
                <a:lnTo>
                  <a:pt x="0" y="7110730"/>
                </a:lnTo>
                <a:lnTo>
                  <a:pt x="0" y="2410460"/>
                </a:lnTo>
                <a:lnTo>
                  <a:pt x="6350000" y="0"/>
                </a:lnTo>
                <a:close/>
              </a:path>
            </a:pathLst>
          </a:custGeom>
          <a:blipFill rotWithShape="1">
            <a:blip r:embed="rId4">
              <a:alphaModFix amt="80000"/>
            </a:blip>
            <a:stretch>
              <a:fillRect b="0" l="-34031" r="-34026" t="0"/>
            </a:stretch>
          </a:blipFill>
          <a:ln>
            <a:noFill/>
          </a:ln>
        </p:spPr>
      </p:sp>
      <p:sp>
        <p:nvSpPr>
          <p:cNvPr id="91" name="Google Shape;91;p2"/>
          <p:cNvSpPr txBox="1"/>
          <p:nvPr/>
        </p:nvSpPr>
        <p:spPr>
          <a:xfrm>
            <a:off x="9861757" y="3780126"/>
            <a:ext cx="7446383" cy="3457306"/>
          </a:xfrm>
          <a:prstGeom prst="rect">
            <a:avLst/>
          </a:prstGeom>
          <a:noFill/>
          <a:ln>
            <a:noFill/>
          </a:ln>
        </p:spPr>
        <p:txBody>
          <a:bodyPr anchorCtr="0" anchor="t" bIns="0" lIns="0" spcFirstLastPara="1" rIns="0" wrap="square" tIns="0">
            <a:spAutoFit/>
          </a:bodyPr>
          <a:lstStyle/>
          <a:p>
            <a:pPr indent="0" lvl="0" marL="0" marR="0" rtl="0" algn="l">
              <a:lnSpc>
                <a:spcPct val="134944"/>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40000"/>
              </a:lnSpc>
              <a:spcBef>
                <a:spcPts val="0"/>
              </a:spcBef>
              <a:spcAft>
                <a:spcPts val="0"/>
              </a:spcAft>
              <a:buClr>
                <a:srgbClr val="000000"/>
              </a:buClr>
              <a:buSzPts val="2035"/>
              <a:buFont typeface="Arial"/>
              <a:buNone/>
            </a:pPr>
            <a:r>
              <a:rPr b="0" i="0" lang="en-US" sz="2035" u="none" cap="none" strike="noStrike">
                <a:solidFill>
                  <a:srgbClr val="FFFFFF"/>
                </a:solidFill>
                <a:latin typeface="Helvetica Neue"/>
                <a:ea typeface="Helvetica Neue"/>
                <a:cs typeface="Helvetica Neue"/>
                <a:sym typeface="Helvetica Neue"/>
              </a:rPr>
              <a:t>Küresel araç kiralama pazarı, 2023 yılında yaklaşık 86 milyar USD olarak tahmin edilmiştir ve 2028 yılına kadar yıllık ortalama %7 büyüme ile 120 milyar USD'ye ulaşması beklenmektedir. Elektrikli araçların yaygınlaşması ve çevre bilincinin artmasıyla sürdürülebilir araç kiralama hizmetlerine olan talep artmaktadır. Mobil platformlar üzerinden araç kiralama hizmetlerine olan ilgi giderek artmaktadır. Kullanıcılar, kolay erişim ve hızlı rezervasyon avantajları nedeniyle online platformları tercih etmektedir.</a:t>
            </a:r>
            <a:endParaRPr b="0" i="0" sz="1400" u="none" cap="none" strike="noStrike">
              <a:solidFill>
                <a:srgbClr val="000000"/>
              </a:solidFill>
              <a:latin typeface="Arial"/>
              <a:ea typeface="Arial"/>
              <a:cs typeface="Arial"/>
              <a:sym typeface="Arial"/>
            </a:endParaRPr>
          </a:p>
          <a:p>
            <a:pPr indent="0" lvl="0" marL="0" marR="0" rtl="0" algn="l">
              <a:lnSpc>
                <a:spcPct val="140000"/>
              </a:lnSpc>
              <a:spcBef>
                <a:spcPts val="0"/>
              </a:spcBef>
              <a:spcAft>
                <a:spcPts val="0"/>
              </a:spcAft>
              <a:buClr>
                <a:srgbClr val="000000"/>
              </a:buClr>
              <a:buSzPts val="2035"/>
              <a:buFont typeface="Arial"/>
              <a:buNone/>
            </a:pPr>
            <a:r>
              <a:t/>
            </a:r>
            <a:endParaRPr b="0" i="0" sz="2035" u="none" cap="none" strike="noStrike">
              <a:solidFill>
                <a:srgbClr val="FFFFFF"/>
              </a:solidFill>
              <a:latin typeface="Helvetica Neue"/>
              <a:ea typeface="Helvetica Neue"/>
              <a:cs typeface="Helvetica Neue"/>
              <a:sym typeface="Helvetica Neue"/>
            </a:endParaRPr>
          </a:p>
        </p:txBody>
      </p:sp>
      <p:sp>
        <p:nvSpPr>
          <p:cNvPr id="92" name="Google Shape;92;p2"/>
          <p:cNvSpPr txBox="1"/>
          <p:nvPr/>
        </p:nvSpPr>
        <p:spPr>
          <a:xfrm>
            <a:off x="9861757" y="2138481"/>
            <a:ext cx="5445986" cy="1111251"/>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Clr>
                <a:srgbClr val="000000"/>
              </a:buClr>
              <a:buSzPts val="6499"/>
              <a:buFont typeface="Arial"/>
              <a:buNone/>
            </a:pPr>
            <a:r>
              <a:rPr b="0" i="0" lang="en-US" sz="6499" u="none" cap="none" strike="noStrike">
                <a:solidFill>
                  <a:srgbClr val="FFFFFF"/>
                </a:solidFill>
                <a:latin typeface="Anton"/>
                <a:ea typeface="Anton"/>
                <a:cs typeface="Anton"/>
                <a:sym typeface="Anton"/>
              </a:rPr>
              <a:t>BENCHMARKING</a:t>
            </a:r>
            <a:endParaRPr b="0" i="0" sz="1400" u="none" cap="none" strike="noStrike">
              <a:solidFill>
                <a:srgbClr val="000000"/>
              </a:solidFill>
              <a:latin typeface="Arial"/>
              <a:ea typeface="Arial"/>
              <a:cs typeface="Arial"/>
              <a:sym typeface="Arial"/>
            </a:endParaRPr>
          </a:p>
        </p:txBody>
      </p:sp>
      <p:sp>
        <p:nvSpPr>
          <p:cNvPr id="93" name="Google Shape;93;p2"/>
          <p:cNvSpPr txBox="1"/>
          <p:nvPr/>
        </p:nvSpPr>
        <p:spPr>
          <a:xfrm>
            <a:off x="14987100" y="9429750"/>
            <a:ext cx="30000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sng" cap="none" strike="noStrike">
                <a:solidFill>
                  <a:schemeClr val="lt1"/>
                </a:solidFill>
                <a:latin typeface="Arial"/>
                <a:ea typeface="Arial"/>
                <a:cs typeface="Arial"/>
                <a:sym typeface="Arial"/>
                <a:hlinkClick r:id="rId5">
                  <a:extLst>
                    <a:ext uri="{A12FA001-AC4F-418D-AE19-62706E023703}">
                      <ahyp:hlinkClr val="tx"/>
                    </a:ext>
                  </a:extLst>
                </a:hlinkClick>
              </a:rPr>
              <a:t>Benchmarking.pdf</a:t>
            </a:r>
            <a:endParaRPr b="0" i="0" sz="2500" u="none" cap="none" strike="noStrik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rgbClr val="2C2D84"/>
            </a:gs>
          </a:gsLst>
          <a:lin ang="2700000" scaled="0"/>
        </a:gradFill>
      </p:bgPr>
    </p:bg>
    <p:spTree>
      <p:nvGrpSpPr>
        <p:cNvPr id="97" name="Shape 97"/>
        <p:cNvGrpSpPr/>
        <p:nvPr/>
      </p:nvGrpSpPr>
      <p:grpSpPr>
        <a:xfrm>
          <a:off x="0" y="0"/>
          <a:ext cx="0" cy="0"/>
          <a:chOff x="0" y="0"/>
          <a:chExt cx="0" cy="0"/>
        </a:xfrm>
      </p:grpSpPr>
      <p:sp>
        <p:nvSpPr>
          <p:cNvPr id="98" name="Google Shape;98;p3"/>
          <p:cNvSpPr/>
          <p:nvPr/>
        </p:nvSpPr>
        <p:spPr>
          <a:xfrm>
            <a:off x="-651784" y="0"/>
            <a:ext cx="9846041" cy="11025596"/>
          </a:xfrm>
          <a:custGeom>
            <a:rect b="b" l="l" r="r" t="t"/>
            <a:pathLst>
              <a:path extrusionOk="0" h="7110730" w="6350000">
                <a:moveTo>
                  <a:pt x="6350000" y="4700270"/>
                </a:moveTo>
                <a:lnTo>
                  <a:pt x="0" y="7110730"/>
                </a:lnTo>
                <a:lnTo>
                  <a:pt x="0" y="2410460"/>
                </a:lnTo>
                <a:lnTo>
                  <a:pt x="6350000" y="0"/>
                </a:lnTo>
                <a:close/>
              </a:path>
            </a:pathLst>
          </a:custGeom>
          <a:solidFill>
            <a:srgbClr val="CF1313"/>
          </a:solidFill>
          <a:ln cap="flat" cmpd="sng" w="12700">
            <a:solidFill>
              <a:srgbClr val="000000"/>
            </a:solidFill>
            <a:prstDash val="solid"/>
            <a:round/>
            <a:headEnd len="sm" w="sm" type="none"/>
            <a:tailEnd len="sm" w="sm" type="none"/>
          </a:ln>
        </p:spPr>
      </p:sp>
      <p:grpSp>
        <p:nvGrpSpPr>
          <p:cNvPr id="99" name="Google Shape;99;p3"/>
          <p:cNvGrpSpPr/>
          <p:nvPr/>
        </p:nvGrpSpPr>
        <p:grpSpPr>
          <a:xfrm>
            <a:off x="1143361" y="3592003"/>
            <a:ext cx="6990736" cy="4136546"/>
            <a:chOff x="-84749" y="0"/>
            <a:chExt cx="9320981" cy="5515395"/>
          </a:xfrm>
        </p:grpSpPr>
        <p:grpSp>
          <p:nvGrpSpPr>
            <p:cNvPr id="100" name="Google Shape;100;p3"/>
            <p:cNvGrpSpPr/>
            <p:nvPr/>
          </p:nvGrpSpPr>
          <p:grpSpPr>
            <a:xfrm rot="-5400000">
              <a:off x="1307063" y="-642624"/>
              <a:ext cx="1523395" cy="4307020"/>
              <a:chOff x="0" y="-19050"/>
              <a:chExt cx="342429" cy="968132"/>
            </a:xfrm>
          </p:grpSpPr>
          <p:sp>
            <p:nvSpPr>
              <p:cNvPr id="101" name="Google Shape;101;p3"/>
              <p:cNvSpPr/>
              <p:nvPr/>
            </p:nvSpPr>
            <p:spPr>
              <a:xfrm>
                <a:off x="0" y="0"/>
                <a:ext cx="342429" cy="949082"/>
              </a:xfrm>
              <a:custGeom>
                <a:rect b="b" l="l" r="r" t="t"/>
                <a:pathLst>
                  <a:path extrusionOk="0" h="949082" w="342429">
                    <a:moveTo>
                      <a:pt x="114205" y="930013"/>
                    </a:moveTo>
                    <a:cubicBezTo>
                      <a:pt x="131760" y="941527"/>
                      <a:pt x="151718" y="949082"/>
                      <a:pt x="171307" y="949082"/>
                    </a:cubicBezTo>
                    <a:cubicBezTo>
                      <a:pt x="190896" y="949082"/>
                      <a:pt x="209745" y="942605"/>
                      <a:pt x="227115" y="931091"/>
                    </a:cubicBezTo>
                    <a:cubicBezTo>
                      <a:pt x="227485" y="930732"/>
                      <a:pt x="227855" y="930732"/>
                      <a:pt x="228224" y="930372"/>
                    </a:cubicBezTo>
                    <a:cubicBezTo>
                      <a:pt x="293458" y="884317"/>
                      <a:pt x="341505" y="762703"/>
                      <a:pt x="342429" y="617553"/>
                    </a:cubicBezTo>
                    <a:lnTo>
                      <a:pt x="342429" y="0"/>
                    </a:lnTo>
                    <a:lnTo>
                      <a:pt x="0" y="0"/>
                    </a:lnTo>
                    <a:lnTo>
                      <a:pt x="0" y="617095"/>
                    </a:lnTo>
                    <a:cubicBezTo>
                      <a:pt x="924" y="763422"/>
                      <a:pt x="48232" y="885037"/>
                      <a:pt x="114205" y="930013"/>
                    </a:cubicBezTo>
                    <a:close/>
                  </a:path>
                </a:pathLst>
              </a:custGeom>
              <a:solidFill>
                <a:srgbClr val="D3C9C3">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3"/>
              <p:cNvSpPr txBox="1"/>
              <p:nvPr/>
            </p:nvSpPr>
            <p:spPr>
              <a:xfrm>
                <a:off x="0" y="-19050"/>
                <a:ext cx="342429" cy="841132"/>
              </a:xfrm>
              <a:prstGeom prst="rect">
                <a:avLst/>
              </a:prstGeom>
              <a:noFill/>
              <a:ln>
                <a:noFill/>
              </a:ln>
            </p:spPr>
            <p:txBody>
              <a:bodyPr anchorCtr="0" anchor="ctr" bIns="48875" lIns="48875" spcFirstLastPara="1" rIns="48875" wrap="square" tIns="48875">
                <a:noAutofit/>
              </a:bodyPr>
              <a:lstStyle/>
              <a:p>
                <a:pPr indent="0" lvl="0" marL="0" marR="0" rtl="0" algn="ctr">
                  <a:lnSpc>
                    <a:spcPct val="77444"/>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03" name="Google Shape;103;p3"/>
            <p:cNvGrpSpPr/>
            <p:nvPr/>
          </p:nvGrpSpPr>
          <p:grpSpPr>
            <a:xfrm rot="-5400000">
              <a:off x="1368871" y="1425468"/>
              <a:ext cx="1543459" cy="4376610"/>
              <a:chOff x="0" y="-19050"/>
              <a:chExt cx="346939" cy="983774"/>
            </a:xfrm>
          </p:grpSpPr>
          <p:sp>
            <p:nvSpPr>
              <p:cNvPr id="104" name="Google Shape;104;p3"/>
              <p:cNvSpPr/>
              <p:nvPr/>
            </p:nvSpPr>
            <p:spPr>
              <a:xfrm>
                <a:off x="0" y="0"/>
                <a:ext cx="346939" cy="964724"/>
              </a:xfrm>
              <a:custGeom>
                <a:rect b="b" l="l" r="r" t="t"/>
                <a:pathLst>
                  <a:path extrusionOk="0" h="964724" w="346939">
                    <a:moveTo>
                      <a:pt x="115709" y="945655"/>
                    </a:moveTo>
                    <a:cubicBezTo>
                      <a:pt x="133495" y="957169"/>
                      <a:pt x="153717" y="964724"/>
                      <a:pt x="173563" y="964724"/>
                    </a:cubicBezTo>
                    <a:cubicBezTo>
                      <a:pt x="193410" y="964724"/>
                      <a:pt x="212507" y="958247"/>
                      <a:pt x="230106" y="946734"/>
                    </a:cubicBezTo>
                    <a:cubicBezTo>
                      <a:pt x="230481" y="946374"/>
                      <a:pt x="230856" y="946374"/>
                      <a:pt x="231230" y="946015"/>
                    </a:cubicBezTo>
                    <a:cubicBezTo>
                      <a:pt x="297322" y="899959"/>
                      <a:pt x="346003" y="778346"/>
                      <a:pt x="346939" y="632848"/>
                    </a:cubicBezTo>
                    <a:lnTo>
                      <a:pt x="346939" y="0"/>
                    </a:lnTo>
                    <a:lnTo>
                      <a:pt x="0" y="0"/>
                    </a:lnTo>
                    <a:lnTo>
                      <a:pt x="0" y="632378"/>
                    </a:lnTo>
                    <a:cubicBezTo>
                      <a:pt x="936" y="779064"/>
                      <a:pt x="48867" y="900680"/>
                      <a:pt x="115709" y="945655"/>
                    </a:cubicBezTo>
                    <a:close/>
                  </a:path>
                </a:pathLst>
              </a:custGeom>
              <a:solidFill>
                <a:srgbClr val="D3C9C3">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3"/>
              <p:cNvSpPr txBox="1"/>
              <p:nvPr/>
            </p:nvSpPr>
            <p:spPr>
              <a:xfrm>
                <a:off x="0" y="-19050"/>
                <a:ext cx="346939" cy="856774"/>
              </a:xfrm>
              <a:prstGeom prst="rect">
                <a:avLst/>
              </a:prstGeom>
              <a:noFill/>
              <a:ln>
                <a:noFill/>
              </a:ln>
            </p:spPr>
            <p:txBody>
              <a:bodyPr anchorCtr="0" anchor="ctr" bIns="48875" lIns="48875" spcFirstLastPara="1" rIns="48875" wrap="square" tIns="48875">
                <a:noAutofit/>
              </a:bodyPr>
              <a:lstStyle/>
              <a:p>
                <a:pPr indent="0" lvl="0" marL="0" marR="0" rtl="0" algn="ctr">
                  <a:lnSpc>
                    <a:spcPct val="77444"/>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06" name="Google Shape;106;p3"/>
            <p:cNvGrpSpPr/>
            <p:nvPr/>
          </p:nvGrpSpPr>
          <p:grpSpPr>
            <a:xfrm rot="5400000">
              <a:off x="6314795" y="662232"/>
              <a:ext cx="1483250" cy="4359623"/>
              <a:chOff x="0" y="-19050"/>
              <a:chExt cx="333405" cy="979956"/>
            </a:xfrm>
          </p:grpSpPr>
          <p:sp>
            <p:nvSpPr>
              <p:cNvPr id="107" name="Google Shape;107;p3"/>
              <p:cNvSpPr/>
              <p:nvPr/>
            </p:nvSpPr>
            <p:spPr>
              <a:xfrm>
                <a:off x="0" y="0"/>
                <a:ext cx="333405" cy="960906"/>
              </a:xfrm>
              <a:custGeom>
                <a:rect b="b" l="l" r="r" t="t"/>
                <a:pathLst>
                  <a:path extrusionOk="0" h="960906" w="333405">
                    <a:moveTo>
                      <a:pt x="111195" y="941837"/>
                    </a:moveTo>
                    <a:cubicBezTo>
                      <a:pt x="128288" y="953351"/>
                      <a:pt x="147720" y="960906"/>
                      <a:pt x="166792" y="960906"/>
                    </a:cubicBezTo>
                    <a:cubicBezTo>
                      <a:pt x="185865" y="960906"/>
                      <a:pt x="204218" y="954429"/>
                      <a:pt x="221130" y="942915"/>
                    </a:cubicBezTo>
                    <a:cubicBezTo>
                      <a:pt x="221491" y="942556"/>
                      <a:pt x="221850" y="942556"/>
                      <a:pt x="222210" y="942196"/>
                    </a:cubicBezTo>
                    <a:cubicBezTo>
                      <a:pt x="285724" y="896141"/>
                      <a:pt x="332506" y="774527"/>
                      <a:pt x="333405" y="629114"/>
                    </a:cubicBezTo>
                    <a:lnTo>
                      <a:pt x="333405" y="0"/>
                    </a:lnTo>
                    <a:lnTo>
                      <a:pt x="0" y="0"/>
                    </a:lnTo>
                    <a:lnTo>
                      <a:pt x="0" y="628647"/>
                    </a:lnTo>
                    <a:cubicBezTo>
                      <a:pt x="900" y="775246"/>
                      <a:pt x="46961" y="896861"/>
                      <a:pt x="111195" y="941837"/>
                    </a:cubicBezTo>
                    <a:close/>
                  </a:path>
                </a:pathLst>
              </a:custGeom>
              <a:solidFill>
                <a:srgbClr val="D3C9C3">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3"/>
              <p:cNvSpPr txBox="1"/>
              <p:nvPr/>
            </p:nvSpPr>
            <p:spPr>
              <a:xfrm>
                <a:off x="0" y="-19050"/>
                <a:ext cx="333405" cy="852956"/>
              </a:xfrm>
              <a:prstGeom prst="rect">
                <a:avLst/>
              </a:prstGeom>
              <a:noFill/>
              <a:ln>
                <a:noFill/>
              </a:ln>
            </p:spPr>
            <p:txBody>
              <a:bodyPr anchorCtr="0" anchor="ctr" bIns="48875" lIns="48875" spcFirstLastPara="1" rIns="48875" wrap="square" tIns="48875">
                <a:noAutofit/>
              </a:bodyPr>
              <a:lstStyle/>
              <a:p>
                <a:pPr indent="0" lvl="0" marL="0" marR="0" rtl="0" algn="ctr">
                  <a:lnSpc>
                    <a:spcPct val="77444"/>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09" name="Google Shape;109;p3"/>
            <p:cNvGrpSpPr/>
            <p:nvPr/>
          </p:nvGrpSpPr>
          <p:grpSpPr>
            <a:xfrm rot="5400000">
              <a:off x="6286283" y="-1439061"/>
              <a:ext cx="1510887" cy="4389009"/>
              <a:chOff x="0" y="-19050"/>
              <a:chExt cx="339617" cy="986561"/>
            </a:xfrm>
          </p:grpSpPr>
          <p:sp>
            <p:nvSpPr>
              <p:cNvPr id="110" name="Google Shape;110;p3"/>
              <p:cNvSpPr/>
              <p:nvPr/>
            </p:nvSpPr>
            <p:spPr>
              <a:xfrm>
                <a:off x="0" y="0"/>
                <a:ext cx="339617" cy="967511"/>
              </a:xfrm>
              <a:custGeom>
                <a:rect b="b" l="l" r="r" t="t"/>
                <a:pathLst>
                  <a:path extrusionOk="0" h="967511" w="339617">
                    <a:moveTo>
                      <a:pt x="113267" y="948442"/>
                    </a:moveTo>
                    <a:cubicBezTo>
                      <a:pt x="130678" y="959956"/>
                      <a:pt x="150473" y="967511"/>
                      <a:pt x="169900" y="967511"/>
                    </a:cubicBezTo>
                    <a:cubicBezTo>
                      <a:pt x="189328" y="967511"/>
                      <a:pt x="208023" y="961034"/>
                      <a:pt x="225250" y="949521"/>
                    </a:cubicBezTo>
                    <a:cubicBezTo>
                      <a:pt x="225617" y="949161"/>
                      <a:pt x="225984" y="949161"/>
                      <a:pt x="226350" y="948802"/>
                    </a:cubicBezTo>
                    <a:cubicBezTo>
                      <a:pt x="291048" y="902746"/>
                      <a:pt x="338701" y="781133"/>
                      <a:pt x="339617" y="635573"/>
                    </a:cubicBezTo>
                    <a:lnTo>
                      <a:pt x="339617" y="0"/>
                    </a:lnTo>
                    <a:lnTo>
                      <a:pt x="0" y="0"/>
                    </a:lnTo>
                    <a:lnTo>
                      <a:pt x="0" y="635101"/>
                    </a:lnTo>
                    <a:cubicBezTo>
                      <a:pt x="916" y="781851"/>
                      <a:pt x="47836" y="903467"/>
                      <a:pt x="113267" y="948442"/>
                    </a:cubicBezTo>
                    <a:close/>
                  </a:path>
                </a:pathLst>
              </a:custGeom>
              <a:solidFill>
                <a:srgbClr val="D3C9C3">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3"/>
              <p:cNvSpPr txBox="1"/>
              <p:nvPr/>
            </p:nvSpPr>
            <p:spPr>
              <a:xfrm>
                <a:off x="0" y="-19050"/>
                <a:ext cx="339617" cy="859561"/>
              </a:xfrm>
              <a:prstGeom prst="rect">
                <a:avLst/>
              </a:prstGeom>
              <a:noFill/>
              <a:ln>
                <a:noFill/>
              </a:ln>
            </p:spPr>
            <p:txBody>
              <a:bodyPr anchorCtr="0" anchor="ctr" bIns="48875" lIns="48875" spcFirstLastPara="1" rIns="48875" wrap="square" tIns="48875">
                <a:noAutofit/>
              </a:bodyPr>
              <a:lstStyle/>
              <a:p>
                <a:pPr indent="0" lvl="0" marL="0" marR="0" rtl="0" algn="ctr">
                  <a:lnSpc>
                    <a:spcPct val="77444"/>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12" name="Google Shape;112;p3"/>
            <p:cNvGrpSpPr/>
            <p:nvPr/>
          </p:nvGrpSpPr>
          <p:grpSpPr>
            <a:xfrm rot="5400000">
              <a:off x="6278915" y="2558078"/>
              <a:ext cx="1555010" cy="4359623"/>
              <a:chOff x="0" y="-19050"/>
              <a:chExt cx="349535" cy="979956"/>
            </a:xfrm>
          </p:grpSpPr>
          <p:sp>
            <p:nvSpPr>
              <p:cNvPr id="113" name="Google Shape;113;p3"/>
              <p:cNvSpPr/>
              <p:nvPr/>
            </p:nvSpPr>
            <p:spPr>
              <a:xfrm>
                <a:off x="0" y="0"/>
                <a:ext cx="349535" cy="960906"/>
              </a:xfrm>
              <a:custGeom>
                <a:rect b="b" l="l" r="r" t="t"/>
                <a:pathLst>
                  <a:path extrusionOk="0" h="960906" w="349535">
                    <a:moveTo>
                      <a:pt x="116575" y="941837"/>
                    </a:moveTo>
                    <a:cubicBezTo>
                      <a:pt x="134494" y="953351"/>
                      <a:pt x="154867" y="960906"/>
                      <a:pt x="174862" y="960906"/>
                    </a:cubicBezTo>
                    <a:cubicBezTo>
                      <a:pt x="194857" y="960906"/>
                      <a:pt x="214098" y="954429"/>
                      <a:pt x="231829" y="942915"/>
                    </a:cubicBezTo>
                    <a:cubicBezTo>
                      <a:pt x="232206" y="942556"/>
                      <a:pt x="232583" y="942556"/>
                      <a:pt x="232960" y="942196"/>
                    </a:cubicBezTo>
                    <a:cubicBezTo>
                      <a:pt x="299548" y="896141"/>
                      <a:pt x="348592" y="774527"/>
                      <a:pt x="349535" y="629114"/>
                    </a:cubicBezTo>
                    <a:lnTo>
                      <a:pt x="349535" y="0"/>
                    </a:lnTo>
                    <a:lnTo>
                      <a:pt x="0" y="0"/>
                    </a:lnTo>
                    <a:lnTo>
                      <a:pt x="0" y="628647"/>
                    </a:lnTo>
                    <a:cubicBezTo>
                      <a:pt x="943" y="775246"/>
                      <a:pt x="49233" y="896861"/>
                      <a:pt x="116575" y="941837"/>
                    </a:cubicBezTo>
                    <a:close/>
                  </a:path>
                </a:pathLst>
              </a:custGeom>
              <a:solidFill>
                <a:srgbClr val="D3C9C3">
                  <a:alpha val="3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3"/>
              <p:cNvSpPr txBox="1"/>
              <p:nvPr/>
            </p:nvSpPr>
            <p:spPr>
              <a:xfrm>
                <a:off x="0" y="-19050"/>
                <a:ext cx="349535" cy="852956"/>
              </a:xfrm>
              <a:prstGeom prst="rect">
                <a:avLst/>
              </a:prstGeom>
              <a:noFill/>
              <a:ln>
                <a:noFill/>
              </a:ln>
            </p:spPr>
            <p:txBody>
              <a:bodyPr anchorCtr="0" anchor="ctr" bIns="48875" lIns="48875" spcFirstLastPara="1" rIns="48875" wrap="square" tIns="48875">
                <a:noAutofit/>
              </a:bodyPr>
              <a:lstStyle/>
              <a:p>
                <a:pPr indent="0" lvl="0" marL="0" marR="0" rtl="0" algn="ctr">
                  <a:lnSpc>
                    <a:spcPct val="77444"/>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15" name="Google Shape;115;p3"/>
            <p:cNvSpPr txBox="1"/>
            <p:nvPr/>
          </p:nvSpPr>
          <p:spPr>
            <a:xfrm>
              <a:off x="88673" y="918889"/>
              <a:ext cx="3603536" cy="920058"/>
            </a:xfrm>
            <a:prstGeom prst="rect">
              <a:avLst/>
            </a:prstGeom>
            <a:noFill/>
            <a:ln>
              <a:noFill/>
            </a:ln>
          </p:spPr>
          <p:txBody>
            <a:bodyPr anchorCtr="0" anchor="t" bIns="0" lIns="0" spcFirstLastPara="1" rIns="0" wrap="square" tIns="0">
              <a:spAutoFit/>
            </a:bodyPr>
            <a:lstStyle/>
            <a:p>
              <a:pPr indent="0" lvl="0" marL="0" marR="0" rtl="0" algn="ctr">
                <a:lnSpc>
                  <a:spcPct val="146047"/>
                </a:lnSpc>
                <a:spcBef>
                  <a:spcPts val="0"/>
                </a:spcBef>
                <a:spcAft>
                  <a:spcPts val="0"/>
                </a:spcAft>
                <a:buClr>
                  <a:srgbClr val="000000"/>
                </a:buClr>
                <a:buSzPts val="1948"/>
                <a:buFont typeface="Arial"/>
                <a:buNone/>
              </a:pPr>
              <a:r>
                <a:rPr b="0" i="0" lang="en-US" sz="1948" u="none" cap="none" strike="noStrike">
                  <a:solidFill>
                    <a:srgbClr val="FFFFFF"/>
                  </a:solidFill>
                  <a:latin typeface="Montserrat Light"/>
                  <a:ea typeface="Montserrat Light"/>
                  <a:cs typeface="Montserrat Light"/>
                  <a:sym typeface="Montserrat Light"/>
                </a:rPr>
                <a:t>İleri Tarihli Rezervasyon</a:t>
              </a:r>
              <a:endParaRPr b="0" i="0" sz="1400" u="none" cap="none" strike="noStrike">
                <a:solidFill>
                  <a:srgbClr val="000000"/>
                </a:solidFill>
                <a:latin typeface="Arial"/>
                <a:ea typeface="Arial"/>
                <a:cs typeface="Arial"/>
                <a:sym typeface="Arial"/>
              </a:endParaRPr>
            </a:p>
          </p:txBody>
        </p:sp>
        <p:sp>
          <p:nvSpPr>
            <p:cNvPr id="116" name="Google Shape;116;p3"/>
            <p:cNvSpPr txBox="1"/>
            <p:nvPr/>
          </p:nvSpPr>
          <p:spPr>
            <a:xfrm>
              <a:off x="0" y="3066482"/>
              <a:ext cx="3902904" cy="920058"/>
            </a:xfrm>
            <a:prstGeom prst="rect">
              <a:avLst/>
            </a:prstGeom>
            <a:noFill/>
            <a:ln>
              <a:noFill/>
            </a:ln>
          </p:spPr>
          <p:txBody>
            <a:bodyPr anchorCtr="0" anchor="t" bIns="0" lIns="0" spcFirstLastPara="1" rIns="0" wrap="square" tIns="0">
              <a:spAutoFit/>
            </a:bodyPr>
            <a:lstStyle/>
            <a:p>
              <a:pPr indent="0" lvl="0" marL="0" marR="0" rtl="0" algn="ctr">
                <a:lnSpc>
                  <a:spcPct val="146047"/>
                </a:lnSpc>
                <a:spcBef>
                  <a:spcPts val="0"/>
                </a:spcBef>
                <a:spcAft>
                  <a:spcPts val="0"/>
                </a:spcAft>
                <a:buClr>
                  <a:srgbClr val="000000"/>
                </a:buClr>
                <a:buSzPts val="1948"/>
                <a:buFont typeface="Arial"/>
                <a:buNone/>
              </a:pPr>
              <a:r>
                <a:rPr b="0" i="0" lang="en-US" sz="1948" u="none" cap="none" strike="noStrike">
                  <a:solidFill>
                    <a:srgbClr val="FFFFFF"/>
                  </a:solidFill>
                  <a:latin typeface="Montserrat Light"/>
                  <a:ea typeface="Montserrat Light"/>
                  <a:cs typeface="Montserrat Light"/>
                  <a:sym typeface="Montserrat Light"/>
                </a:rPr>
                <a:t>7/24 </a:t>
              </a:r>
              <a:endParaRPr b="0" i="0" sz="1400" u="none" cap="none" strike="noStrike">
                <a:solidFill>
                  <a:srgbClr val="000000"/>
                </a:solidFill>
                <a:latin typeface="Arial"/>
                <a:ea typeface="Arial"/>
                <a:cs typeface="Arial"/>
                <a:sym typeface="Arial"/>
              </a:endParaRPr>
            </a:p>
            <a:p>
              <a:pPr indent="0" lvl="0" marL="0" marR="0" rtl="0" algn="ctr">
                <a:lnSpc>
                  <a:spcPct val="146047"/>
                </a:lnSpc>
                <a:spcBef>
                  <a:spcPts val="0"/>
                </a:spcBef>
                <a:spcAft>
                  <a:spcPts val="0"/>
                </a:spcAft>
                <a:buClr>
                  <a:srgbClr val="000000"/>
                </a:buClr>
                <a:buSzPts val="1948"/>
                <a:buFont typeface="Arial"/>
                <a:buNone/>
              </a:pPr>
              <a:r>
                <a:rPr b="0" i="0" lang="en-US" sz="1948" u="none" cap="none" strike="noStrike">
                  <a:solidFill>
                    <a:srgbClr val="FFFFFF"/>
                  </a:solidFill>
                  <a:latin typeface="Montserrat Light"/>
                  <a:ea typeface="Montserrat Light"/>
                  <a:cs typeface="Montserrat Light"/>
                  <a:sym typeface="Montserrat Light"/>
                </a:rPr>
                <a:t>Chatbot</a:t>
              </a:r>
              <a:endParaRPr b="0" i="0" sz="1400" u="none" cap="none" strike="noStrike">
                <a:solidFill>
                  <a:srgbClr val="000000"/>
                </a:solidFill>
                <a:latin typeface="Arial"/>
                <a:ea typeface="Arial"/>
                <a:cs typeface="Arial"/>
                <a:sym typeface="Arial"/>
              </a:endParaRPr>
            </a:p>
          </p:txBody>
        </p:sp>
        <p:sp>
          <p:nvSpPr>
            <p:cNvPr id="117" name="Google Shape;117;p3"/>
            <p:cNvSpPr txBox="1"/>
            <p:nvPr/>
          </p:nvSpPr>
          <p:spPr>
            <a:xfrm>
              <a:off x="5136253" y="384621"/>
              <a:ext cx="4015228" cy="920058"/>
            </a:xfrm>
            <a:prstGeom prst="rect">
              <a:avLst/>
            </a:prstGeom>
            <a:noFill/>
            <a:ln>
              <a:noFill/>
            </a:ln>
          </p:spPr>
          <p:txBody>
            <a:bodyPr anchorCtr="0" anchor="t" bIns="0" lIns="0" spcFirstLastPara="1" rIns="0" wrap="square" tIns="0">
              <a:spAutoFit/>
            </a:bodyPr>
            <a:lstStyle/>
            <a:p>
              <a:pPr indent="0" lvl="0" marL="0" marR="0" rtl="0" algn="ctr">
                <a:lnSpc>
                  <a:spcPct val="146047"/>
                </a:lnSpc>
                <a:spcBef>
                  <a:spcPts val="0"/>
                </a:spcBef>
                <a:spcAft>
                  <a:spcPts val="0"/>
                </a:spcAft>
                <a:buClr>
                  <a:srgbClr val="000000"/>
                </a:buClr>
                <a:buSzPts val="1948"/>
                <a:buFont typeface="Arial"/>
                <a:buNone/>
              </a:pPr>
              <a:r>
                <a:rPr b="0" i="0" lang="en-US" sz="1948" u="none" cap="none" strike="noStrike">
                  <a:solidFill>
                    <a:srgbClr val="FFFFFF"/>
                  </a:solidFill>
                  <a:latin typeface="Montserrat Light"/>
                  <a:ea typeface="Montserrat Light"/>
                  <a:cs typeface="Montserrat Light"/>
                  <a:sym typeface="Montserrat Light"/>
                </a:rPr>
                <a:t>Kişiselleştirilmiş Araç Önerileri</a:t>
              </a:r>
              <a:endParaRPr b="0" i="0" sz="1400" u="none" cap="none" strike="noStrike">
                <a:solidFill>
                  <a:srgbClr val="000000"/>
                </a:solidFill>
                <a:latin typeface="Arial"/>
                <a:ea typeface="Arial"/>
                <a:cs typeface="Arial"/>
                <a:sym typeface="Arial"/>
              </a:endParaRPr>
            </a:p>
          </p:txBody>
        </p:sp>
        <p:sp>
          <p:nvSpPr>
            <p:cNvPr id="118" name="Google Shape;118;p3"/>
            <p:cNvSpPr txBox="1"/>
            <p:nvPr/>
          </p:nvSpPr>
          <p:spPr>
            <a:xfrm>
              <a:off x="5238521" y="2354938"/>
              <a:ext cx="3912960" cy="920058"/>
            </a:xfrm>
            <a:prstGeom prst="rect">
              <a:avLst/>
            </a:prstGeom>
            <a:noFill/>
            <a:ln>
              <a:noFill/>
            </a:ln>
          </p:spPr>
          <p:txBody>
            <a:bodyPr anchorCtr="0" anchor="t" bIns="0" lIns="0" spcFirstLastPara="1" rIns="0" wrap="square" tIns="0">
              <a:spAutoFit/>
            </a:bodyPr>
            <a:lstStyle/>
            <a:p>
              <a:pPr indent="0" lvl="0" marL="0" marR="0" rtl="0" algn="ctr">
                <a:lnSpc>
                  <a:spcPct val="146047"/>
                </a:lnSpc>
                <a:spcBef>
                  <a:spcPts val="0"/>
                </a:spcBef>
                <a:spcAft>
                  <a:spcPts val="0"/>
                </a:spcAft>
                <a:buClr>
                  <a:srgbClr val="000000"/>
                </a:buClr>
                <a:buSzPts val="1948"/>
                <a:buFont typeface="Arial"/>
                <a:buNone/>
              </a:pPr>
              <a:r>
                <a:rPr b="0" i="0" lang="en-US" sz="1948" u="none" cap="none" strike="noStrike">
                  <a:solidFill>
                    <a:srgbClr val="FFFFFF"/>
                  </a:solidFill>
                  <a:latin typeface="Montserrat Light"/>
                  <a:ea typeface="Montserrat Light"/>
                  <a:cs typeface="Montserrat Light"/>
                  <a:sym typeface="Montserrat Light"/>
                </a:rPr>
                <a:t>Çoklu Dil ve Para Birimi Desteği</a:t>
              </a:r>
              <a:endParaRPr b="0" i="0" sz="1400" u="none" cap="none" strike="noStrike">
                <a:solidFill>
                  <a:srgbClr val="000000"/>
                </a:solidFill>
                <a:latin typeface="Arial"/>
                <a:ea typeface="Arial"/>
                <a:cs typeface="Arial"/>
                <a:sym typeface="Arial"/>
              </a:endParaRPr>
            </a:p>
          </p:txBody>
        </p:sp>
        <p:sp>
          <p:nvSpPr>
            <p:cNvPr id="119" name="Google Shape;119;p3"/>
            <p:cNvSpPr txBox="1"/>
            <p:nvPr/>
          </p:nvSpPr>
          <p:spPr>
            <a:xfrm>
              <a:off x="5238521" y="4531159"/>
              <a:ext cx="3912960" cy="445706"/>
            </a:xfrm>
            <a:prstGeom prst="rect">
              <a:avLst/>
            </a:prstGeom>
            <a:noFill/>
            <a:ln>
              <a:noFill/>
            </a:ln>
          </p:spPr>
          <p:txBody>
            <a:bodyPr anchorCtr="0" anchor="t" bIns="0" lIns="0" spcFirstLastPara="1" rIns="0" wrap="square" tIns="0">
              <a:spAutoFit/>
            </a:bodyPr>
            <a:lstStyle/>
            <a:p>
              <a:pPr indent="0" lvl="0" marL="0" marR="0" rtl="0" algn="ctr">
                <a:lnSpc>
                  <a:spcPct val="146047"/>
                </a:lnSpc>
                <a:spcBef>
                  <a:spcPts val="0"/>
                </a:spcBef>
                <a:spcAft>
                  <a:spcPts val="0"/>
                </a:spcAft>
                <a:buClr>
                  <a:srgbClr val="000000"/>
                </a:buClr>
                <a:buSzPts val="1948"/>
                <a:buFont typeface="Arial"/>
                <a:buNone/>
              </a:pPr>
              <a:r>
                <a:rPr b="0" i="0" lang="en-US" sz="1948" u="none" cap="none" strike="noStrike">
                  <a:solidFill>
                    <a:srgbClr val="FFFFFF"/>
                  </a:solidFill>
                  <a:latin typeface="Montserrat"/>
                  <a:ea typeface="Montserrat"/>
                  <a:cs typeface="Montserrat"/>
                  <a:sym typeface="Montserrat"/>
                </a:rPr>
                <a:t>Karbon Ayak İzi</a:t>
              </a:r>
              <a:endParaRPr b="0" i="0" sz="1400" u="none" cap="none" strike="noStrike">
                <a:solidFill>
                  <a:srgbClr val="000000"/>
                </a:solidFill>
                <a:latin typeface="Arial"/>
                <a:ea typeface="Arial"/>
                <a:cs typeface="Arial"/>
                <a:sym typeface="Arial"/>
              </a:endParaRPr>
            </a:p>
          </p:txBody>
        </p:sp>
      </p:grpSp>
      <p:sp>
        <p:nvSpPr>
          <p:cNvPr id="120" name="Google Shape;120;p3"/>
          <p:cNvSpPr txBox="1"/>
          <p:nvPr/>
        </p:nvSpPr>
        <p:spPr>
          <a:xfrm>
            <a:off x="2725470" y="2636635"/>
            <a:ext cx="5837252" cy="735297"/>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Clr>
                <a:srgbClr val="000000"/>
              </a:buClr>
              <a:buSzPts val="4338"/>
              <a:buFont typeface="Arial"/>
              <a:buNone/>
            </a:pPr>
            <a:r>
              <a:rPr b="0" i="0" lang="en-US" sz="4338" u="none" cap="none" strike="noStrike">
                <a:solidFill>
                  <a:srgbClr val="FFFFFF"/>
                </a:solidFill>
                <a:latin typeface="Anton"/>
                <a:ea typeface="Anton"/>
                <a:cs typeface="Anton"/>
                <a:sym typeface="Anton"/>
              </a:rPr>
              <a:t>ÖNE ÇIKAN ÖZELLIKLERIMIZ</a:t>
            </a:r>
            <a:endParaRPr b="0" i="0" sz="1400" u="none" cap="none" strike="noStrike">
              <a:solidFill>
                <a:srgbClr val="000000"/>
              </a:solidFill>
              <a:latin typeface="Arial"/>
              <a:ea typeface="Arial"/>
              <a:cs typeface="Arial"/>
              <a:sym typeface="Arial"/>
            </a:endParaRPr>
          </a:p>
        </p:txBody>
      </p:sp>
      <p:sp>
        <p:nvSpPr>
          <p:cNvPr id="121" name="Google Shape;121;p3"/>
          <p:cNvSpPr/>
          <p:nvPr/>
        </p:nvSpPr>
        <p:spPr>
          <a:xfrm>
            <a:off x="9383948" y="-738596"/>
            <a:ext cx="9846041" cy="11025596"/>
          </a:xfrm>
          <a:custGeom>
            <a:rect b="b" l="l" r="r" t="t"/>
            <a:pathLst>
              <a:path extrusionOk="0" h="7110730" w="6350000">
                <a:moveTo>
                  <a:pt x="6350000" y="4700270"/>
                </a:moveTo>
                <a:lnTo>
                  <a:pt x="0" y="7110730"/>
                </a:lnTo>
                <a:lnTo>
                  <a:pt x="0" y="2410460"/>
                </a:lnTo>
                <a:lnTo>
                  <a:pt x="6350000" y="0"/>
                </a:lnTo>
                <a:close/>
              </a:path>
            </a:pathLst>
          </a:custGeom>
          <a:solidFill>
            <a:srgbClr val="CF1313"/>
          </a:solidFill>
          <a:ln cap="flat" cmpd="sng" w="12700">
            <a:solidFill>
              <a:srgbClr val="000000"/>
            </a:solidFill>
            <a:prstDash val="solid"/>
            <a:round/>
            <a:headEnd len="sm" w="sm" type="none"/>
            <a:tailEnd len="sm" w="sm" type="none"/>
          </a:ln>
        </p:spPr>
      </p:sp>
      <p:sp>
        <p:nvSpPr>
          <p:cNvPr id="122" name="Google Shape;122;p3"/>
          <p:cNvSpPr txBox="1"/>
          <p:nvPr/>
        </p:nvSpPr>
        <p:spPr>
          <a:xfrm>
            <a:off x="11338549" y="2656527"/>
            <a:ext cx="7340593" cy="715405"/>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Clr>
                <a:srgbClr val="000000"/>
              </a:buClr>
              <a:buSzPts val="4191"/>
              <a:buFont typeface="Arial"/>
              <a:buNone/>
            </a:pPr>
            <a:r>
              <a:rPr b="0" i="0" lang="en-US" sz="4191" u="none" cap="none" strike="noStrike">
                <a:solidFill>
                  <a:srgbClr val="FFFFFF"/>
                </a:solidFill>
                <a:latin typeface="Anton"/>
                <a:ea typeface="Anton"/>
                <a:cs typeface="Anton"/>
                <a:sym typeface="Anton"/>
              </a:rPr>
              <a:t>TEMEL ÖZELLIKLER </a:t>
            </a:r>
            <a:endParaRPr b="0" i="0" sz="1400" u="none" cap="none" strike="noStrike">
              <a:solidFill>
                <a:srgbClr val="000000"/>
              </a:solidFill>
              <a:latin typeface="Arial"/>
              <a:ea typeface="Arial"/>
              <a:cs typeface="Arial"/>
              <a:sym typeface="Arial"/>
            </a:endParaRPr>
          </a:p>
        </p:txBody>
      </p:sp>
      <p:sp>
        <p:nvSpPr>
          <p:cNvPr id="123" name="Google Shape;123;p3"/>
          <p:cNvSpPr txBox="1"/>
          <p:nvPr/>
        </p:nvSpPr>
        <p:spPr>
          <a:xfrm>
            <a:off x="11338549" y="3553903"/>
            <a:ext cx="3925896" cy="5061456"/>
          </a:xfrm>
          <a:prstGeom prst="rect">
            <a:avLst/>
          </a:prstGeom>
          <a:noFill/>
          <a:ln>
            <a:noFill/>
          </a:ln>
        </p:spPr>
        <p:txBody>
          <a:bodyPr anchorCtr="0" anchor="t" bIns="0" lIns="0" spcFirstLastPara="1" rIns="0" wrap="square" tIns="0">
            <a:spAutoFit/>
          </a:bodyPr>
          <a:lstStyle/>
          <a:p>
            <a:pPr indent="0" lvl="0" marL="0" marR="0" rtl="0" algn="l">
              <a:lnSpc>
                <a:spcPct val="140051"/>
              </a:lnSpc>
              <a:spcBef>
                <a:spcPts val="0"/>
              </a:spcBef>
              <a:spcAft>
                <a:spcPts val="0"/>
              </a:spcAft>
              <a:buClr>
                <a:srgbClr val="000000"/>
              </a:buClr>
              <a:buSzPts val="2352"/>
              <a:buFont typeface="Arial"/>
              <a:buNone/>
            </a:pPr>
            <a:r>
              <a:rPr b="0" i="0" lang="en-US" sz="2352" u="none" cap="none" strike="noStrike">
                <a:solidFill>
                  <a:srgbClr val="FFFFFF"/>
                </a:solidFill>
                <a:latin typeface="Helvetica Neue"/>
                <a:ea typeface="Helvetica Neue"/>
                <a:cs typeface="Helvetica Neue"/>
                <a:sym typeface="Helvetica Neue"/>
              </a:rPr>
              <a:t>Kullanıcı Kayıt ve Giriş</a:t>
            </a:r>
            <a:endParaRPr b="0" i="0" sz="1400" u="none" cap="none" strike="noStrike">
              <a:solidFill>
                <a:srgbClr val="000000"/>
              </a:solidFill>
              <a:latin typeface="Arial"/>
              <a:ea typeface="Arial"/>
              <a:cs typeface="Arial"/>
              <a:sym typeface="Arial"/>
            </a:endParaRPr>
          </a:p>
          <a:p>
            <a:pPr indent="0" lvl="0" marL="0" marR="0" rtl="0" algn="l">
              <a:lnSpc>
                <a:spcPct val="140051"/>
              </a:lnSpc>
              <a:spcBef>
                <a:spcPts val="0"/>
              </a:spcBef>
              <a:spcAft>
                <a:spcPts val="0"/>
              </a:spcAft>
              <a:buClr>
                <a:srgbClr val="000000"/>
              </a:buClr>
              <a:buSzPts val="2352"/>
              <a:buFont typeface="Arial"/>
              <a:buNone/>
            </a:pPr>
            <a:r>
              <a:rPr b="0" i="0" lang="en-US" sz="2352" u="none" cap="none" strike="noStrike">
                <a:solidFill>
                  <a:srgbClr val="FFFFFF"/>
                </a:solidFill>
                <a:latin typeface="Helvetica Neue"/>
                <a:ea typeface="Helvetica Neue"/>
                <a:cs typeface="Helvetica Neue"/>
                <a:sym typeface="Helvetica Neue"/>
              </a:rPr>
              <a:t>Araç Arama</a:t>
            </a:r>
            <a:endParaRPr b="0" i="0" sz="1400" u="none" cap="none" strike="noStrike">
              <a:solidFill>
                <a:srgbClr val="000000"/>
              </a:solidFill>
              <a:latin typeface="Arial"/>
              <a:ea typeface="Arial"/>
              <a:cs typeface="Arial"/>
              <a:sym typeface="Arial"/>
            </a:endParaRPr>
          </a:p>
          <a:p>
            <a:pPr indent="0" lvl="0" marL="0" marR="0" rtl="0" algn="l">
              <a:lnSpc>
                <a:spcPct val="140051"/>
              </a:lnSpc>
              <a:spcBef>
                <a:spcPts val="0"/>
              </a:spcBef>
              <a:spcAft>
                <a:spcPts val="0"/>
              </a:spcAft>
              <a:buClr>
                <a:srgbClr val="000000"/>
              </a:buClr>
              <a:buSzPts val="2352"/>
              <a:buFont typeface="Arial"/>
              <a:buNone/>
            </a:pPr>
            <a:r>
              <a:rPr b="0" i="0" lang="en-US" sz="2352" u="none" cap="none" strike="noStrike">
                <a:solidFill>
                  <a:srgbClr val="FFFFFF"/>
                </a:solidFill>
                <a:latin typeface="Helvetica Neue"/>
                <a:ea typeface="Helvetica Neue"/>
                <a:cs typeface="Helvetica Neue"/>
                <a:sym typeface="Helvetica Neue"/>
              </a:rPr>
              <a:t>Araç Rezervasyonu</a:t>
            </a:r>
            <a:endParaRPr b="0" i="0" sz="1400" u="none" cap="none" strike="noStrike">
              <a:solidFill>
                <a:srgbClr val="000000"/>
              </a:solidFill>
              <a:latin typeface="Arial"/>
              <a:ea typeface="Arial"/>
              <a:cs typeface="Arial"/>
              <a:sym typeface="Arial"/>
            </a:endParaRPr>
          </a:p>
          <a:p>
            <a:pPr indent="0" lvl="0" marL="0" marR="0" rtl="0" algn="l">
              <a:lnSpc>
                <a:spcPct val="140051"/>
              </a:lnSpc>
              <a:spcBef>
                <a:spcPts val="0"/>
              </a:spcBef>
              <a:spcAft>
                <a:spcPts val="0"/>
              </a:spcAft>
              <a:buClr>
                <a:srgbClr val="000000"/>
              </a:buClr>
              <a:buSzPts val="2352"/>
              <a:buFont typeface="Arial"/>
              <a:buNone/>
            </a:pPr>
            <a:r>
              <a:rPr b="0" i="0" lang="en-US" sz="2352" u="none" cap="none" strike="noStrike">
                <a:solidFill>
                  <a:srgbClr val="FFFFFF"/>
                </a:solidFill>
                <a:latin typeface="Helvetica Neue"/>
                <a:ea typeface="Helvetica Neue"/>
                <a:cs typeface="Helvetica Neue"/>
                <a:sym typeface="Helvetica Neue"/>
              </a:rPr>
              <a:t>Ödeme Sistemleri</a:t>
            </a:r>
            <a:endParaRPr b="0" i="0" sz="1400" u="none" cap="none" strike="noStrike">
              <a:solidFill>
                <a:srgbClr val="000000"/>
              </a:solidFill>
              <a:latin typeface="Arial"/>
              <a:ea typeface="Arial"/>
              <a:cs typeface="Arial"/>
              <a:sym typeface="Arial"/>
            </a:endParaRPr>
          </a:p>
          <a:p>
            <a:pPr indent="0" lvl="0" marL="0" marR="0" rtl="0" algn="l">
              <a:lnSpc>
                <a:spcPct val="140051"/>
              </a:lnSpc>
              <a:spcBef>
                <a:spcPts val="0"/>
              </a:spcBef>
              <a:spcAft>
                <a:spcPts val="0"/>
              </a:spcAft>
              <a:buClr>
                <a:srgbClr val="000000"/>
              </a:buClr>
              <a:buSzPts val="2352"/>
              <a:buFont typeface="Arial"/>
              <a:buNone/>
            </a:pPr>
            <a:r>
              <a:rPr b="0" i="0" lang="en-US" sz="2352" u="none" cap="none" strike="noStrike">
                <a:solidFill>
                  <a:srgbClr val="FFFFFF"/>
                </a:solidFill>
                <a:latin typeface="Helvetica Neue"/>
                <a:ea typeface="Helvetica Neue"/>
                <a:cs typeface="Helvetica Neue"/>
                <a:sym typeface="Helvetica Neue"/>
              </a:rPr>
              <a:t>Kullanıcı Profili Yönetimi</a:t>
            </a:r>
            <a:endParaRPr b="0" i="0" sz="1400" u="none" cap="none" strike="noStrike">
              <a:solidFill>
                <a:srgbClr val="000000"/>
              </a:solidFill>
              <a:latin typeface="Arial"/>
              <a:ea typeface="Arial"/>
              <a:cs typeface="Arial"/>
              <a:sym typeface="Arial"/>
            </a:endParaRPr>
          </a:p>
          <a:p>
            <a:pPr indent="0" lvl="0" marL="0" marR="0" rtl="0" algn="l">
              <a:lnSpc>
                <a:spcPct val="140051"/>
              </a:lnSpc>
              <a:spcBef>
                <a:spcPts val="0"/>
              </a:spcBef>
              <a:spcAft>
                <a:spcPts val="0"/>
              </a:spcAft>
              <a:buClr>
                <a:srgbClr val="000000"/>
              </a:buClr>
              <a:buSzPts val="2352"/>
              <a:buFont typeface="Arial"/>
              <a:buNone/>
            </a:pPr>
            <a:r>
              <a:rPr b="0" i="0" lang="en-US" sz="2352" u="none" cap="none" strike="noStrike">
                <a:solidFill>
                  <a:srgbClr val="FFFFFF"/>
                </a:solidFill>
                <a:latin typeface="Helvetica Neue"/>
                <a:ea typeface="Helvetica Neue"/>
                <a:cs typeface="Helvetica Neue"/>
                <a:sym typeface="Helvetica Neue"/>
              </a:rPr>
              <a:t>Araç Teslim ve İade Süreci</a:t>
            </a:r>
            <a:endParaRPr b="0" i="0" sz="1400" u="none" cap="none" strike="noStrike">
              <a:solidFill>
                <a:srgbClr val="000000"/>
              </a:solidFill>
              <a:latin typeface="Arial"/>
              <a:ea typeface="Arial"/>
              <a:cs typeface="Arial"/>
              <a:sym typeface="Arial"/>
            </a:endParaRPr>
          </a:p>
          <a:p>
            <a:pPr indent="0" lvl="0" marL="0" marR="0" rtl="0" algn="l">
              <a:lnSpc>
                <a:spcPct val="140051"/>
              </a:lnSpc>
              <a:spcBef>
                <a:spcPts val="0"/>
              </a:spcBef>
              <a:spcAft>
                <a:spcPts val="0"/>
              </a:spcAft>
              <a:buClr>
                <a:srgbClr val="000000"/>
              </a:buClr>
              <a:buSzPts val="2352"/>
              <a:buFont typeface="Arial"/>
              <a:buNone/>
            </a:pPr>
            <a:r>
              <a:rPr b="0" i="0" lang="en-US" sz="2352" u="none" cap="none" strike="noStrike">
                <a:solidFill>
                  <a:srgbClr val="FFFFFF"/>
                </a:solidFill>
                <a:latin typeface="Helvetica Neue"/>
                <a:ea typeface="Helvetica Neue"/>
                <a:cs typeface="Helvetica Neue"/>
                <a:sym typeface="Helvetica Neue"/>
              </a:rPr>
              <a:t>Müşteri Desteği</a:t>
            </a:r>
            <a:endParaRPr b="0" i="0" sz="1400" u="none" cap="none" strike="noStrike">
              <a:solidFill>
                <a:srgbClr val="000000"/>
              </a:solidFill>
              <a:latin typeface="Arial"/>
              <a:ea typeface="Arial"/>
              <a:cs typeface="Arial"/>
              <a:sym typeface="Arial"/>
            </a:endParaRPr>
          </a:p>
          <a:p>
            <a:pPr indent="0" lvl="0" marL="0" marR="0" rtl="0" algn="l">
              <a:lnSpc>
                <a:spcPct val="140051"/>
              </a:lnSpc>
              <a:spcBef>
                <a:spcPts val="0"/>
              </a:spcBef>
              <a:spcAft>
                <a:spcPts val="0"/>
              </a:spcAft>
              <a:buClr>
                <a:srgbClr val="000000"/>
              </a:buClr>
              <a:buSzPts val="2352"/>
              <a:buFont typeface="Arial"/>
              <a:buNone/>
            </a:pPr>
            <a:r>
              <a:rPr b="0" i="0" lang="en-US" sz="2352" u="none" cap="none" strike="noStrike">
                <a:solidFill>
                  <a:srgbClr val="FFFFFF"/>
                </a:solidFill>
                <a:latin typeface="Helvetica Neue"/>
                <a:ea typeface="Helvetica Neue"/>
                <a:cs typeface="Helvetica Neue"/>
                <a:sym typeface="Helvetica Neue"/>
              </a:rPr>
              <a:t>Araç Sigortası</a:t>
            </a:r>
            <a:endParaRPr b="0" i="0" sz="1400" u="none" cap="none" strike="noStrike">
              <a:solidFill>
                <a:srgbClr val="000000"/>
              </a:solidFill>
              <a:latin typeface="Arial"/>
              <a:ea typeface="Arial"/>
              <a:cs typeface="Arial"/>
              <a:sym typeface="Arial"/>
            </a:endParaRPr>
          </a:p>
          <a:p>
            <a:pPr indent="0" lvl="0" marL="0" marR="0" rtl="0" algn="l">
              <a:lnSpc>
                <a:spcPct val="140051"/>
              </a:lnSpc>
              <a:spcBef>
                <a:spcPts val="0"/>
              </a:spcBef>
              <a:spcAft>
                <a:spcPts val="0"/>
              </a:spcAft>
              <a:buClr>
                <a:srgbClr val="000000"/>
              </a:buClr>
              <a:buSzPts val="2352"/>
              <a:buFont typeface="Arial"/>
              <a:buNone/>
            </a:pPr>
            <a:r>
              <a:rPr b="0" i="0" lang="en-US" sz="2352" u="none" cap="none" strike="noStrike">
                <a:solidFill>
                  <a:srgbClr val="FFFFFF"/>
                </a:solidFill>
                <a:latin typeface="Helvetica Neue"/>
                <a:ea typeface="Helvetica Neue"/>
                <a:cs typeface="Helvetica Neue"/>
                <a:sym typeface="Helvetica Neue"/>
              </a:rPr>
              <a:t>Bildirimler</a:t>
            </a:r>
            <a:endParaRPr b="0" i="0" sz="1400" u="none" cap="none" strike="noStrike">
              <a:solidFill>
                <a:srgbClr val="000000"/>
              </a:solidFill>
              <a:latin typeface="Arial"/>
              <a:ea typeface="Arial"/>
              <a:cs typeface="Arial"/>
              <a:sym typeface="Arial"/>
            </a:endParaRPr>
          </a:p>
          <a:p>
            <a:pPr indent="0" lvl="0" marL="0" marR="0" rtl="0" algn="l">
              <a:lnSpc>
                <a:spcPct val="140051"/>
              </a:lnSpc>
              <a:spcBef>
                <a:spcPts val="0"/>
              </a:spcBef>
              <a:spcAft>
                <a:spcPts val="0"/>
              </a:spcAft>
              <a:buClr>
                <a:srgbClr val="000000"/>
              </a:buClr>
              <a:buSzPts val="2352"/>
              <a:buFont typeface="Arial"/>
              <a:buNone/>
            </a:pPr>
            <a:r>
              <a:rPr b="0" i="0" lang="en-US" sz="2352" u="none" cap="none" strike="noStrike">
                <a:solidFill>
                  <a:srgbClr val="FFFFFF"/>
                </a:solidFill>
                <a:latin typeface="Helvetica Neue"/>
                <a:ea typeface="Helvetica Neue"/>
                <a:cs typeface="Helvetica Neue"/>
                <a:sym typeface="Helvetica Neue"/>
              </a:rPr>
              <a:t>Konum Tabanlı Hizmetler</a:t>
            </a:r>
            <a:endParaRPr b="0" i="0" sz="1400" u="none" cap="none" strike="noStrike">
              <a:solidFill>
                <a:srgbClr val="000000"/>
              </a:solidFill>
              <a:latin typeface="Arial"/>
              <a:ea typeface="Arial"/>
              <a:cs typeface="Arial"/>
              <a:sym typeface="Arial"/>
            </a:endParaRPr>
          </a:p>
          <a:p>
            <a:pPr indent="0" lvl="0" marL="0" marR="0" rtl="0" algn="l">
              <a:lnSpc>
                <a:spcPct val="109566"/>
              </a:lnSpc>
              <a:spcBef>
                <a:spcPts val="0"/>
              </a:spcBef>
              <a:spcAft>
                <a:spcPts val="0"/>
              </a:spcAft>
              <a:buClr>
                <a:srgbClr val="000000"/>
              </a:buClr>
              <a:buSzPts val="2352"/>
              <a:buFont typeface="Arial"/>
              <a:buNone/>
            </a:pPr>
            <a:r>
              <a:t/>
            </a:r>
            <a:endParaRPr b="0" i="0" sz="2352" u="none" cap="none" strike="noStrike">
              <a:solidFill>
                <a:srgbClr val="FFFFFF"/>
              </a:solidFill>
              <a:latin typeface="Helvetica Neue"/>
              <a:ea typeface="Helvetica Neue"/>
              <a:cs typeface="Helvetica Neue"/>
              <a:sym typeface="Helvetica Neue"/>
            </a:endParaRPr>
          </a:p>
          <a:p>
            <a:pPr indent="0" lvl="0" marL="0" marR="0" rtl="0" algn="l">
              <a:lnSpc>
                <a:spcPct val="115688"/>
              </a:lnSpc>
              <a:spcBef>
                <a:spcPts val="0"/>
              </a:spcBef>
              <a:spcAft>
                <a:spcPts val="0"/>
              </a:spcAft>
              <a:buClr>
                <a:srgbClr val="000000"/>
              </a:buClr>
              <a:buSzPts val="2352"/>
              <a:buFont typeface="Arial"/>
              <a:buNone/>
            </a:pPr>
            <a:r>
              <a:t/>
            </a:r>
            <a:endParaRPr b="0" i="0" sz="2352" u="none" cap="none" strike="noStrike">
              <a:solidFill>
                <a:srgbClr val="FFFFFF"/>
              </a:solidFill>
              <a:latin typeface="Helvetica Neue"/>
              <a:ea typeface="Helvetica Neue"/>
              <a:cs typeface="Helvetica Neue"/>
              <a:sym typeface="Helvetica Neue"/>
            </a:endParaRPr>
          </a:p>
          <a:p>
            <a:pPr indent="0" lvl="0" marL="0" marR="0" rtl="0" algn="l">
              <a:lnSpc>
                <a:spcPct val="109566"/>
              </a:lnSpc>
              <a:spcBef>
                <a:spcPts val="0"/>
              </a:spcBef>
              <a:spcAft>
                <a:spcPts val="0"/>
              </a:spcAft>
              <a:buClr>
                <a:srgbClr val="000000"/>
              </a:buClr>
              <a:buSzPts val="2352"/>
              <a:buFont typeface="Arial"/>
              <a:buNone/>
            </a:pPr>
            <a:r>
              <a:t/>
            </a:r>
            <a:endParaRPr b="0" i="0" sz="2352" u="none" cap="none" strike="noStrike">
              <a:solidFill>
                <a:srgbClr val="FFFFFF"/>
              </a:solidFill>
              <a:latin typeface="Helvetica Neue"/>
              <a:ea typeface="Helvetica Neue"/>
              <a:cs typeface="Helvetica Neue"/>
              <a:sym typeface="Helvetica Neue"/>
            </a:endParaRPr>
          </a:p>
        </p:txBody>
      </p:sp>
      <p:sp>
        <p:nvSpPr>
          <p:cNvPr id="124" name="Google Shape;124;p3"/>
          <p:cNvSpPr txBox="1"/>
          <p:nvPr/>
        </p:nvSpPr>
        <p:spPr>
          <a:xfrm>
            <a:off x="14927975" y="9193275"/>
            <a:ext cx="32070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sng" cap="none" strike="noStrike">
                <a:solidFill>
                  <a:schemeClr val="lt1"/>
                </a:solidFill>
                <a:latin typeface="Arial"/>
                <a:ea typeface="Arial"/>
                <a:cs typeface="Arial"/>
                <a:sym typeface="Arial"/>
                <a:hlinkClick r:id="rId3">
                  <a:extLst>
                    <a:ext uri="{A12FA001-AC4F-418D-AE19-62706E023703}">
                      <ahyp:hlinkClr val="tx"/>
                    </a:ext>
                  </a:extLst>
                </a:hlinkClick>
              </a:rPr>
              <a:t>NonfunctionalRequirements.pdf</a:t>
            </a:r>
            <a:endParaRPr b="0" i="0" sz="1900" u="none" cap="none" strike="noStrike">
              <a:solidFill>
                <a:schemeClr val="lt1"/>
              </a:solidFill>
              <a:latin typeface="Arial"/>
              <a:ea typeface="Arial"/>
              <a:cs typeface="Arial"/>
              <a:sym typeface="Arial"/>
            </a:endParaRPr>
          </a:p>
        </p:txBody>
      </p:sp>
      <p:sp>
        <p:nvSpPr>
          <p:cNvPr id="125" name="Google Shape;125;p3"/>
          <p:cNvSpPr txBox="1"/>
          <p:nvPr/>
        </p:nvSpPr>
        <p:spPr>
          <a:xfrm>
            <a:off x="15356625" y="8797325"/>
            <a:ext cx="30000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sng" cap="none" strike="noStrike">
                <a:solidFill>
                  <a:schemeClr val="lt1"/>
                </a:solidFill>
                <a:latin typeface="Arial"/>
                <a:ea typeface="Arial"/>
                <a:cs typeface="Arial"/>
                <a:sym typeface="Arial"/>
                <a:hlinkClick r:id="rId4">
                  <a:extLst>
                    <a:ext uri="{A12FA001-AC4F-418D-AE19-62706E023703}">
                      <ahyp:hlinkClr val="tx"/>
                    </a:ext>
                  </a:extLst>
                </a:hlinkClick>
              </a:rPr>
              <a:t>FunctionalRequirements.pdf</a:t>
            </a:r>
            <a:endParaRPr b="0" i="0" sz="1800" u="none" cap="none" strike="noStrike">
              <a:solidFill>
                <a:schemeClr val="lt1"/>
              </a:solidFill>
              <a:latin typeface="Arial"/>
              <a:ea typeface="Arial"/>
              <a:cs typeface="Arial"/>
              <a:sym typeface="Arial"/>
            </a:endParaRPr>
          </a:p>
        </p:txBody>
      </p:sp>
      <p:sp>
        <p:nvSpPr>
          <p:cNvPr id="126" name="Google Shape;126;p3"/>
          <p:cNvSpPr txBox="1"/>
          <p:nvPr/>
        </p:nvSpPr>
        <p:spPr>
          <a:xfrm>
            <a:off x="16579900" y="8470513"/>
            <a:ext cx="30000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sng" cap="none" strike="noStrike">
                <a:solidFill>
                  <a:schemeClr val="lt1"/>
                </a:solidFill>
                <a:latin typeface="Arial"/>
                <a:ea typeface="Arial"/>
                <a:cs typeface="Arial"/>
                <a:sym typeface="Arial"/>
                <a:hlinkClick r:id="rId5">
                  <a:extLst>
                    <a:ext uri="{A12FA001-AC4F-418D-AE19-62706E023703}">
                      <ahyp:hlinkClr val="tx"/>
                    </a:ext>
                  </a:extLst>
                </a:hlinkClick>
              </a:rPr>
              <a:t>Kapsam.docx</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rgbClr val="2C2D84"/>
            </a:gs>
          </a:gsLst>
          <a:lin ang="2700000" scaled="0"/>
        </a:gradFill>
      </p:bgPr>
    </p:bg>
    <p:spTree>
      <p:nvGrpSpPr>
        <p:cNvPr id="130" name="Shape 130"/>
        <p:cNvGrpSpPr/>
        <p:nvPr/>
      </p:nvGrpSpPr>
      <p:grpSpPr>
        <a:xfrm>
          <a:off x="0" y="0"/>
          <a:ext cx="0" cy="0"/>
          <a:chOff x="0" y="0"/>
          <a:chExt cx="0" cy="0"/>
        </a:xfrm>
      </p:grpSpPr>
      <p:sp>
        <p:nvSpPr>
          <p:cNvPr id="131" name="Google Shape;131;p4"/>
          <p:cNvSpPr/>
          <p:nvPr/>
        </p:nvSpPr>
        <p:spPr>
          <a:xfrm>
            <a:off x="1883261" y="3022442"/>
            <a:ext cx="3085992" cy="3119550"/>
          </a:xfrm>
          <a:custGeom>
            <a:rect b="b" l="l" r="r" t="t"/>
            <a:pathLst>
              <a:path extrusionOk="0" h="6021070" w="5956300">
                <a:moveTo>
                  <a:pt x="692150" y="6021070"/>
                </a:moveTo>
                <a:lnTo>
                  <a:pt x="0" y="0"/>
                </a:lnTo>
                <a:lnTo>
                  <a:pt x="5264150" y="0"/>
                </a:lnTo>
                <a:lnTo>
                  <a:pt x="5956300" y="6021070"/>
                </a:lnTo>
                <a:close/>
              </a:path>
            </a:pathLst>
          </a:custGeom>
          <a:blipFill rotWithShape="1">
            <a:blip r:embed="rId3">
              <a:alphaModFix/>
            </a:blip>
            <a:stretch>
              <a:fillRect b="-24165" l="0" r="0" t="-24162"/>
            </a:stretch>
          </a:blipFill>
          <a:ln>
            <a:noFill/>
          </a:ln>
        </p:spPr>
      </p:sp>
      <p:sp>
        <p:nvSpPr>
          <p:cNvPr id="132" name="Google Shape;132;p4"/>
          <p:cNvSpPr/>
          <p:nvPr/>
        </p:nvSpPr>
        <p:spPr>
          <a:xfrm>
            <a:off x="4982773" y="4582217"/>
            <a:ext cx="3085992" cy="3119550"/>
          </a:xfrm>
          <a:custGeom>
            <a:rect b="b" l="l" r="r" t="t"/>
            <a:pathLst>
              <a:path extrusionOk="0" h="6021070" w="5956300">
                <a:moveTo>
                  <a:pt x="692150" y="6021070"/>
                </a:moveTo>
                <a:lnTo>
                  <a:pt x="0" y="0"/>
                </a:lnTo>
                <a:lnTo>
                  <a:pt x="5264150" y="0"/>
                </a:lnTo>
                <a:lnTo>
                  <a:pt x="5956300" y="6021070"/>
                </a:lnTo>
                <a:close/>
              </a:path>
            </a:pathLst>
          </a:custGeom>
          <a:blipFill rotWithShape="1">
            <a:blip r:embed="rId4">
              <a:alphaModFix/>
            </a:blip>
            <a:stretch>
              <a:fillRect b="-24228" l="0" r="0" t="-24231"/>
            </a:stretch>
          </a:blipFill>
          <a:ln>
            <a:noFill/>
          </a:ln>
        </p:spPr>
      </p:sp>
      <p:sp>
        <p:nvSpPr>
          <p:cNvPr id="133" name="Google Shape;133;p4"/>
          <p:cNvSpPr/>
          <p:nvPr/>
        </p:nvSpPr>
        <p:spPr>
          <a:xfrm>
            <a:off x="2270324" y="6344927"/>
            <a:ext cx="3085992" cy="3119550"/>
          </a:xfrm>
          <a:custGeom>
            <a:rect b="b" l="l" r="r" t="t"/>
            <a:pathLst>
              <a:path extrusionOk="0" h="6021070" w="5956300">
                <a:moveTo>
                  <a:pt x="692150" y="6021070"/>
                </a:moveTo>
                <a:lnTo>
                  <a:pt x="0" y="0"/>
                </a:lnTo>
                <a:lnTo>
                  <a:pt x="5264150" y="0"/>
                </a:lnTo>
                <a:lnTo>
                  <a:pt x="5956300" y="6021070"/>
                </a:lnTo>
                <a:close/>
              </a:path>
            </a:pathLst>
          </a:custGeom>
          <a:blipFill rotWithShape="1">
            <a:blip r:embed="rId5">
              <a:alphaModFix/>
            </a:blip>
            <a:stretch>
              <a:fillRect b="-15942" l="0" r="0" t="-15943"/>
            </a:stretch>
          </a:blipFill>
          <a:ln>
            <a:noFill/>
          </a:ln>
        </p:spPr>
      </p:sp>
      <p:sp>
        <p:nvSpPr>
          <p:cNvPr id="134" name="Google Shape;134;p4"/>
          <p:cNvSpPr/>
          <p:nvPr/>
        </p:nvSpPr>
        <p:spPr>
          <a:xfrm>
            <a:off x="-860404" y="4582217"/>
            <a:ext cx="3085992" cy="3119550"/>
          </a:xfrm>
          <a:custGeom>
            <a:rect b="b" l="l" r="r" t="t"/>
            <a:pathLst>
              <a:path extrusionOk="0" h="6021070" w="5956300">
                <a:moveTo>
                  <a:pt x="692150" y="6021070"/>
                </a:moveTo>
                <a:lnTo>
                  <a:pt x="0" y="0"/>
                </a:lnTo>
                <a:lnTo>
                  <a:pt x="5264150" y="0"/>
                </a:lnTo>
                <a:lnTo>
                  <a:pt x="5956300" y="6021070"/>
                </a:lnTo>
                <a:close/>
              </a:path>
            </a:pathLst>
          </a:custGeom>
          <a:solidFill>
            <a:srgbClr val="CF1313"/>
          </a:solidFill>
          <a:ln cap="flat" cmpd="sng" w="12700">
            <a:solidFill>
              <a:srgbClr val="000000"/>
            </a:solidFill>
            <a:prstDash val="solid"/>
            <a:round/>
            <a:headEnd len="sm" w="sm" type="none"/>
            <a:tailEnd len="sm" w="sm" type="none"/>
          </a:ln>
        </p:spPr>
      </p:sp>
      <p:sp>
        <p:nvSpPr>
          <p:cNvPr id="135" name="Google Shape;135;p4"/>
          <p:cNvSpPr txBox="1"/>
          <p:nvPr/>
        </p:nvSpPr>
        <p:spPr>
          <a:xfrm>
            <a:off x="9394725" y="1034877"/>
            <a:ext cx="8424098" cy="1111150"/>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Clr>
                <a:srgbClr val="000000"/>
              </a:buClr>
              <a:buSzPts val="6503"/>
              <a:buFont typeface="Arial"/>
              <a:buNone/>
            </a:pPr>
            <a:r>
              <a:rPr b="0" i="0" lang="en-US" sz="6503" u="none" cap="none" strike="noStrike">
                <a:solidFill>
                  <a:srgbClr val="FFFFFF"/>
                </a:solidFill>
                <a:latin typeface="Anton"/>
                <a:ea typeface="Anton"/>
                <a:cs typeface="Anton"/>
                <a:sym typeface="Anton"/>
              </a:rPr>
              <a:t>BACKLOG MANAGEMENT</a:t>
            </a:r>
            <a:endParaRPr b="0" i="0" sz="1400" u="none" cap="none" strike="noStrike">
              <a:solidFill>
                <a:srgbClr val="000000"/>
              </a:solidFill>
              <a:latin typeface="Arial"/>
              <a:ea typeface="Arial"/>
              <a:cs typeface="Arial"/>
              <a:sym typeface="Arial"/>
            </a:endParaRPr>
          </a:p>
        </p:txBody>
      </p:sp>
      <p:sp>
        <p:nvSpPr>
          <p:cNvPr id="136" name="Google Shape;136;p4"/>
          <p:cNvSpPr/>
          <p:nvPr/>
        </p:nvSpPr>
        <p:spPr>
          <a:xfrm flipH="1">
            <a:off x="9394725" y="737042"/>
            <a:ext cx="3371866" cy="172220"/>
          </a:xfrm>
          <a:custGeom>
            <a:rect b="b" l="l" r="r" t="t"/>
            <a:pathLst>
              <a:path extrusionOk="0" h="172220" w="3371866">
                <a:moveTo>
                  <a:pt x="3371866" y="0"/>
                </a:moveTo>
                <a:lnTo>
                  <a:pt x="0" y="0"/>
                </a:lnTo>
                <a:lnTo>
                  <a:pt x="0" y="172220"/>
                </a:lnTo>
                <a:lnTo>
                  <a:pt x="3371866" y="172220"/>
                </a:lnTo>
                <a:lnTo>
                  <a:pt x="3371866" y="0"/>
                </a:lnTo>
                <a:close/>
              </a:path>
            </a:pathLst>
          </a:custGeom>
          <a:blipFill rotWithShape="1">
            <a:blip r:embed="rId6">
              <a:alphaModFix/>
            </a:blip>
            <a:stretch>
              <a:fillRect b="0" l="0" r="0" t="0"/>
            </a:stretch>
          </a:blipFill>
          <a:ln>
            <a:noFill/>
          </a:ln>
        </p:spPr>
      </p:sp>
      <p:grpSp>
        <p:nvGrpSpPr>
          <p:cNvPr id="137" name="Google Shape;137;p4"/>
          <p:cNvGrpSpPr/>
          <p:nvPr/>
        </p:nvGrpSpPr>
        <p:grpSpPr>
          <a:xfrm>
            <a:off x="9394725" y="3847810"/>
            <a:ext cx="1066814" cy="1116821"/>
            <a:chOff x="0" y="-38100"/>
            <a:chExt cx="812800" cy="850900"/>
          </a:xfrm>
        </p:grpSpPr>
        <p:sp>
          <p:nvSpPr>
            <p:cNvPr id="138" name="Google Shape;138;p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CF1313"/>
            </a:solidFill>
            <a:ln>
              <a:noFill/>
            </a:ln>
          </p:spPr>
        </p:sp>
        <p:sp>
          <p:nvSpPr>
            <p:cNvPr id="139" name="Google Shape;139;p4"/>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40" name="Google Shape;140;p4"/>
          <p:cNvSpPr txBox="1"/>
          <p:nvPr/>
        </p:nvSpPr>
        <p:spPr>
          <a:xfrm>
            <a:off x="9563243" y="4163240"/>
            <a:ext cx="729778" cy="525813"/>
          </a:xfrm>
          <a:prstGeom prst="rect">
            <a:avLst/>
          </a:prstGeom>
          <a:noFill/>
          <a:ln>
            <a:noFill/>
          </a:ln>
        </p:spPr>
        <p:txBody>
          <a:bodyPr anchorCtr="0" anchor="t" bIns="0" lIns="0" spcFirstLastPara="1" rIns="0" wrap="square" tIns="0">
            <a:spAutoFit/>
          </a:bodyPr>
          <a:lstStyle/>
          <a:p>
            <a:pPr indent="0" lvl="0" marL="0" marR="0" rtl="0" algn="ctr">
              <a:lnSpc>
                <a:spcPct val="140027"/>
              </a:lnSpc>
              <a:spcBef>
                <a:spcPts val="0"/>
              </a:spcBef>
              <a:spcAft>
                <a:spcPts val="0"/>
              </a:spcAft>
              <a:buClr>
                <a:srgbClr val="000000"/>
              </a:buClr>
              <a:buSzPts val="2923"/>
              <a:buFont typeface="Arial"/>
              <a:buNone/>
            </a:pPr>
            <a:r>
              <a:rPr b="1" i="0" lang="en-US" sz="2923" u="none" cap="none" strike="noStrike">
                <a:solidFill>
                  <a:srgbClr val="FFFFFF"/>
                </a:solidFill>
                <a:latin typeface="Helvetica Neue"/>
                <a:ea typeface="Helvetica Neue"/>
                <a:cs typeface="Helvetica Neue"/>
                <a:sym typeface="Helvetica Neue"/>
              </a:rPr>
              <a:t>01</a:t>
            </a:r>
            <a:endParaRPr b="0" i="0" sz="1400" u="none" cap="none" strike="noStrike">
              <a:solidFill>
                <a:srgbClr val="000000"/>
              </a:solidFill>
              <a:latin typeface="Arial"/>
              <a:ea typeface="Arial"/>
              <a:cs typeface="Arial"/>
              <a:sym typeface="Arial"/>
            </a:endParaRPr>
          </a:p>
        </p:txBody>
      </p:sp>
      <p:sp>
        <p:nvSpPr>
          <p:cNvPr id="141" name="Google Shape;141;p4"/>
          <p:cNvSpPr txBox="1"/>
          <p:nvPr/>
        </p:nvSpPr>
        <p:spPr>
          <a:xfrm>
            <a:off x="11080658" y="3850192"/>
            <a:ext cx="5728028" cy="860138"/>
          </a:xfrm>
          <a:prstGeom prst="rect">
            <a:avLst/>
          </a:prstGeom>
          <a:noFill/>
          <a:ln>
            <a:noFill/>
          </a:ln>
        </p:spPr>
        <p:txBody>
          <a:bodyPr anchorCtr="0" anchor="t" bIns="0" lIns="0" spcFirstLastPara="1" rIns="0" wrap="square" tIns="0">
            <a:spAutoFit/>
          </a:bodyPr>
          <a:lstStyle/>
          <a:p>
            <a:pPr indent="0" lvl="0" marL="0" marR="0" rtl="0" algn="l">
              <a:lnSpc>
                <a:spcPct val="139984"/>
              </a:lnSpc>
              <a:spcBef>
                <a:spcPts val="0"/>
              </a:spcBef>
              <a:spcAft>
                <a:spcPts val="0"/>
              </a:spcAft>
              <a:buClr>
                <a:srgbClr val="000000"/>
              </a:buClr>
              <a:buSzPts val="2511"/>
              <a:buFont typeface="Arial"/>
              <a:buNone/>
            </a:pPr>
            <a:r>
              <a:rPr b="0" i="0" lang="en-US" sz="2511" u="none" cap="none" strike="noStrike">
                <a:solidFill>
                  <a:srgbClr val="FFFFFF"/>
                </a:solidFill>
                <a:latin typeface="Helvetica Neue"/>
                <a:ea typeface="Helvetica Neue"/>
                <a:cs typeface="Helvetica Neue"/>
                <a:sym typeface="Helvetica Neue"/>
              </a:rPr>
              <a:t>MVP 1: Kullanıcı Kayıt, Giriş ve Araç Arama</a:t>
            </a:r>
            <a:endParaRPr b="0" i="0" sz="1400" u="none" cap="none" strike="noStrike">
              <a:solidFill>
                <a:srgbClr val="000000"/>
              </a:solidFill>
              <a:latin typeface="Arial"/>
              <a:ea typeface="Arial"/>
              <a:cs typeface="Arial"/>
              <a:sym typeface="Arial"/>
            </a:endParaRPr>
          </a:p>
        </p:txBody>
      </p:sp>
      <p:grpSp>
        <p:nvGrpSpPr>
          <p:cNvPr id="142" name="Google Shape;142;p4"/>
          <p:cNvGrpSpPr/>
          <p:nvPr/>
        </p:nvGrpSpPr>
        <p:grpSpPr>
          <a:xfrm>
            <a:off x="9394725" y="5997333"/>
            <a:ext cx="1066814" cy="1116821"/>
            <a:chOff x="0" y="-38100"/>
            <a:chExt cx="812800" cy="850900"/>
          </a:xfrm>
        </p:grpSpPr>
        <p:sp>
          <p:nvSpPr>
            <p:cNvPr id="143" name="Google Shape;143;p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CF1313"/>
            </a:solidFill>
            <a:ln>
              <a:noFill/>
            </a:ln>
          </p:spPr>
        </p:sp>
        <p:sp>
          <p:nvSpPr>
            <p:cNvPr id="144" name="Google Shape;144;p4"/>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45" name="Google Shape;145;p4"/>
          <p:cNvSpPr txBox="1"/>
          <p:nvPr/>
        </p:nvSpPr>
        <p:spPr>
          <a:xfrm>
            <a:off x="9563243" y="6312763"/>
            <a:ext cx="729778" cy="525813"/>
          </a:xfrm>
          <a:prstGeom prst="rect">
            <a:avLst/>
          </a:prstGeom>
          <a:noFill/>
          <a:ln>
            <a:noFill/>
          </a:ln>
        </p:spPr>
        <p:txBody>
          <a:bodyPr anchorCtr="0" anchor="t" bIns="0" lIns="0" spcFirstLastPara="1" rIns="0" wrap="square" tIns="0">
            <a:spAutoFit/>
          </a:bodyPr>
          <a:lstStyle/>
          <a:p>
            <a:pPr indent="0" lvl="0" marL="0" marR="0" rtl="0" algn="ctr">
              <a:lnSpc>
                <a:spcPct val="140027"/>
              </a:lnSpc>
              <a:spcBef>
                <a:spcPts val="0"/>
              </a:spcBef>
              <a:spcAft>
                <a:spcPts val="0"/>
              </a:spcAft>
              <a:buClr>
                <a:srgbClr val="000000"/>
              </a:buClr>
              <a:buSzPts val="2923"/>
              <a:buFont typeface="Arial"/>
              <a:buNone/>
            </a:pPr>
            <a:r>
              <a:rPr b="1" i="0" lang="en-US" sz="2923" u="none" cap="none" strike="noStrike">
                <a:solidFill>
                  <a:srgbClr val="FFFFFF"/>
                </a:solidFill>
                <a:latin typeface="Helvetica Neue"/>
                <a:ea typeface="Helvetica Neue"/>
                <a:cs typeface="Helvetica Neue"/>
                <a:sym typeface="Helvetica Neue"/>
              </a:rPr>
              <a:t>02</a:t>
            </a:r>
            <a:endParaRPr b="0" i="0" sz="1400" u="none" cap="none" strike="noStrike">
              <a:solidFill>
                <a:srgbClr val="000000"/>
              </a:solidFill>
              <a:latin typeface="Arial"/>
              <a:ea typeface="Arial"/>
              <a:cs typeface="Arial"/>
              <a:sym typeface="Arial"/>
            </a:endParaRPr>
          </a:p>
        </p:txBody>
      </p:sp>
      <p:sp>
        <p:nvSpPr>
          <p:cNvPr id="146" name="Google Shape;146;p4"/>
          <p:cNvSpPr txBox="1"/>
          <p:nvPr/>
        </p:nvSpPr>
        <p:spPr>
          <a:xfrm>
            <a:off x="11080658" y="5999715"/>
            <a:ext cx="5728028" cy="860138"/>
          </a:xfrm>
          <a:prstGeom prst="rect">
            <a:avLst/>
          </a:prstGeom>
          <a:noFill/>
          <a:ln>
            <a:noFill/>
          </a:ln>
        </p:spPr>
        <p:txBody>
          <a:bodyPr anchorCtr="0" anchor="t" bIns="0" lIns="0" spcFirstLastPara="1" rIns="0" wrap="square" tIns="0">
            <a:spAutoFit/>
          </a:bodyPr>
          <a:lstStyle/>
          <a:p>
            <a:pPr indent="0" lvl="0" marL="0" marR="0" rtl="0" algn="l">
              <a:lnSpc>
                <a:spcPct val="139984"/>
              </a:lnSpc>
              <a:spcBef>
                <a:spcPts val="0"/>
              </a:spcBef>
              <a:spcAft>
                <a:spcPts val="0"/>
              </a:spcAft>
              <a:buClr>
                <a:srgbClr val="000000"/>
              </a:buClr>
              <a:buSzPts val="2511"/>
              <a:buFont typeface="Arial"/>
              <a:buNone/>
            </a:pPr>
            <a:r>
              <a:rPr b="0" i="0" lang="en-US" sz="2511" u="none" cap="none" strike="noStrike">
                <a:solidFill>
                  <a:srgbClr val="FFFFFF"/>
                </a:solidFill>
                <a:latin typeface="Helvetica Neue"/>
                <a:ea typeface="Helvetica Neue"/>
                <a:cs typeface="Helvetica Neue"/>
                <a:sym typeface="Helvetica Neue"/>
              </a:rPr>
              <a:t>MVP 2: Araç Rezervasyonu ve Ödeme Sistemleri</a:t>
            </a:r>
            <a:endParaRPr b="0" i="0" sz="1400" u="none" cap="none" strike="noStrike">
              <a:solidFill>
                <a:srgbClr val="000000"/>
              </a:solidFill>
              <a:latin typeface="Arial"/>
              <a:ea typeface="Arial"/>
              <a:cs typeface="Arial"/>
              <a:sym typeface="Arial"/>
            </a:endParaRPr>
          </a:p>
        </p:txBody>
      </p:sp>
      <p:grpSp>
        <p:nvGrpSpPr>
          <p:cNvPr id="147" name="Google Shape;147;p4"/>
          <p:cNvGrpSpPr/>
          <p:nvPr/>
        </p:nvGrpSpPr>
        <p:grpSpPr>
          <a:xfrm>
            <a:off x="9394725" y="8146856"/>
            <a:ext cx="1066814" cy="1116821"/>
            <a:chOff x="0" y="-38100"/>
            <a:chExt cx="812800" cy="850900"/>
          </a:xfrm>
        </p:grpSpPr>
        <p:sp>
          <p:nvSpPr>
            <p:cNvPr id="148" name="Google Shape;148;p4"/>
            <p:cNvSpPr/>
            <p:nvPr/>
          </p:nvSpPr>
          <p:spPr>
            <a:xfrm>
              <a:off x="0" y="0"/>
              <a:ext cx="812800" cy="812800"/>
            </a:xfrm>
            <a:custGeom>
              <a:rect b="b" l="l" r="r" t="t"/>
              <a:pathLst>
                <a:path extrusionOk="0" h="812800" w="812800">
                  <a:moveTo>
                    <a:pt x="0" y="0"/>
                  </a:moveTo>
                  <a:lnTo>
                    <a:pt x="812800" y="0"/>
                  </a:lnTo>
                  <a:lnTo>
                    <a:pt x="812800" y="812800"/>
                  </a:lnTo>
                  <a:lnTo>
                    <a:pt x="0" y="812800"/>
                  </a:lnTo>
                  <a:close/>
                </a:path>
              </a:pathLst>
            </a:custGeom>
            <a:solidFill>
              <a:srgbClr val="CF1313"/>
            </a:solidFill>
            <a:ln>
              <a:noFill/>
            </a:ln>
          </p:spPr>
        </p:sp>
        <p:sp>
          <p:nvSpPr>
            <p:cNvPr id="149" name="Google Shape;149;p4"/>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50" name="Google Shape;150;p4"/>
          <p:cNvSpPr txBox="1"/>
          <p:nvPr/>
        </p:nvSpPr>
        <p:spPr>
          <a:xfrm>
            <a:off x="9563243" y="8462286"/>
            <a:ext cx="729778" cy="525813"/>
          </a:xfrm>
          <a:prstGeom prst="rect">
            <a:avLst/>
          </a:prstGeom>
          <a:noFill/>
          <a:ln>
            <a:noFill/>
          </a:ln>
        </p:spPr>
        <p:txBody>
          <a:bodyPr anchorCtr="0" anchor="t" bIns="0" lIns="0" spcFirstLastPara="1" rIns="0" wrap="square" tIns="0">
            <a:spAutoFit/>
          </a:bodyPr>
          <a:lstStyle/>
          <a:p>
            <a:pPr indent="0" lvl="0" marL="0" marR="0" rtl="0" algn="ctr">
              <a:lnSpc>
                <a:spcPct val="140027"/>
              </a:lnSpc>
              <a:spcBef>
                <a:spcPts val="0"/>
              </a:spcBef>
              <a:spcAft>
                <a:spcPts val="0"/>
              </a:spcAft>
              <a:buClr>
                <a:srgbClr val="000000"/>
              </a:buClr>
              <a:buSzPts val="2923"/>
              <a:buFont typeface="Arial"/>
              <a:buNone/>
            </a:pPr>
            <a:r>
              <a:rPr b="1" i="0" lang="en-US" sz="2923" u="none" cap="none" strike="noStrike">
                <a:solidFill>
                  <a:srgbClr val="FFFFFF"/>
                </a:solidFill>
                <a:latin typeface="Helvetica Neue"/>
                <a:ea typeface="Helvetica Neue"/>
                <a:cs typeface="Helvetica Neue"/>
                <a:sym typeface="Helvetica Neue"/>
              </a:rPr>
              <a:t>03</a:t>
            </a:r>
            <a:endParaRPr b="0" i="0" sz="1400" u="none" cap="none" strike="noStrike">
              <a:solidFill>
                <a:srgbClr val="000000"/>
              </a:solidFill>
              <a:latin typeface="Arial"/>
              <a:ea typeface="Arial"/>
              <a:cs typeface="Arial"/>
              <a:sym typeface="Arial"/>
            </a:endParaRPr>
          </a:p>
        </p:txBody>
      </p:sp>
      <p:sp>
        <p:nvSpPr>
          <p:cNvPr id="151" name="Google Shape;151;p4"/>
          <p:cNvSpPr txBox="1"/>
          <p:nvPr/>
        </p:nvSpPr>
        <p:spPr>
          <a:xfrm>
            <a:off x="11080658" y="8149238"/>
            <a:ext cx="5728028" cy="860138"/>
          </a:xfrm>
          <a:prstGeom prst="rect">
            <a:avLst/>
          </a:prstGeom>
          <a:noFill/>
          <a:ln>
            <a:noFill/>
          </a:ln>
        </p:spPr>
        <p:txBody>
          <a:bodyPr anchorCtr="0" anchor="t" bIns="0" lIns="0" spcFirstLastPara="1" rIns="0" wrap="square" tIns="0">
            <a:spAutoFit/>
          </a:bodyPr>
          <a:lstStyle/>
          <a:p>
            <a:pPr indent="0" lvl="0" marL="0" marR="0" rtl="0" algn="l">
              <a:lnSpc>
                <a:spcPct val="139984"/>
              </a:lnSpc>
              <a:spcBef>
                <a:spcPts val="0"/>
              </a:spcBef>
              <a:spcAft>
                <a:spcPts val="0"/>
              </a:spcAft>
              <a:buClr>
                <a:srgbClr val="000000"/>
              </a:buClr>
              <a:buSzPts val="2511"/>
              <a:buFont typeface="Arial"/>
              <a:buNone/>
            </a:pPr>
            <a:r>
              <a:rPr b="0" i="0" lang="en-US" sz="2511" u="none" cap="none" strike="noStrike">
                <a:solidFill>
                  <a:srgbClr val="FFFFFF"/>
                </a:solidFill>
                <a:latin typeface="Helvetica Neue"/>
                <a:ea typeface="Helvetica Neue"/>
                <a:cs typeface="Helvetica Neue"/>
                <a:sym typeface="Helvetica Neue"/>
              </a:rPr>
              <a:t>MVP 3: Kullanıcı Profili ve Araç Teslim/İade Süreci</a:t>
            </a:r>
            <a:endParaRPr b="0" i="0" sz="1400" u="none" cap="none" strike="noStrike">
              <a:solidFill>
                <a:srgbClr val="000000"/>
              </a:solidFill>
              <a:latin typeface="Arial"/>
              <a:ea typeface="Arial"/>
              <a:cs typeface="Arial"/>
              <a:sym typeface="Arial"/>
            </a:endParaRPr>
          </a:p>
        </p:txBody>
      </p:sp>
      <p:sp>
        <p:nvSpPr>
          <p:cNvPr id="152" name="Google Shape;152;p4"/>
          <p:cNvSpPr txBox="1"/>
          <p:nvPr/>
        </p:nvSpPr>
        <p:spPr>
          <a:xfrm>
            <a:off x="15386175" y="9464475"/>
            <a:ext cx="30000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sng" cap="none" strike="noStrike">
                <a:solidFill>
                  <a:schemeClr val="lt1"/>
                </a:solidFill>
                <a:latin typeface="Arial"/>
                <a:ea typeface="Arial"/>
                <a:cs typeface="Arial"/>
                <a:sym typeface="Arial"/>
                <a:hlinkClick r:id="rId7">
                  <a:extLst>
                    <a:ext uri="{A12FA001-AC4F-418D-AE19-62706E023703}">
                      <ahyp:hlinkClr val="tx"/>
                    </a:ext>
                  </a:extLst>
                </a:hlinkClick>
              </a:rPr>
              <a:t>BacklogItems.pdf</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rgbClr val="2C2D84"/>
            </a:gs>
          </a:gsLst>
          <a:lin ang="2700000" scaled="0"/>
        </a:gradFill>
      </p:bgPr>
    </p:bg>
    <p:spTree>
      <p:nvGrpSpPr>
        <p:cNvPr id="156" name="Shape 156"/>
        <p:cNvGrpSpPr/>
        <p:nvPr/>
      </p:nvGrpSpPr>
      <p:grpSpPr>
        <a:xfrm>
          <a:off x="0" y="0"/>
          <a:ext cx="0" cy="0"/>
          <a:chOff x="0" y="0"/>
          <a:chExt cx="0" cy="0"/>
        </a:xfrm>
      </p:grpSpPr>
      <p:sp>
        <p:nvSpPr>
          <p:cNvPr id="157" name="Google Shape;157;p5"/>
          <p:cNvSpPr/>
          <p:nvPr/>
        </p:nvSpPr>
        <p:spPr>
          <a:xfrm>
            <a:off x="143627" y="2675922"/>
            <a:ext cx="11353625" cy="6812175"/>
          </a:xfrm>
          <a:custGeom>
            <a:rect b="b" l="l" r="r" t="t"/>
            <a:pathLst>
              <a:path extrusionOk="0" h="6812175" w="11353625">
                <a:moveTo>
                  <a:pt x="0" y="0"/>
                </a:moveTo>
                <a:lnTo>
                  <a:pt x="11353625" y="0"/>
                </a:lnTo>
                <a:lnTo>
                  <a:pt x="11353625" y="6812175"/>
                </a:lnTo>
                <a:lnTo>
                  <a:pt x="0" y="6812175"/>
                </a:lnTo>
                <a:lnTo>
                  <a:pt x="0" y="0"/>
                </a:lnTo>
                <a:close/>
              </a:path>
            </a:pathLst>
          </a:custGeom>
          <a:blipFill rotWithShape="1">
            <a:blip r:embed="rId3">
              <a:alphaModFix/>
            </a:blip>
            <a:stretch>
              <a:fillRect b="0" l="0" r="0" t="0"/>
            </a:stretch>
          </a:blipFill>
          <a:ln>
            <a:noFill/>
          </a:ln>
        </p:spPr>
      </p:sp>
      <p:sp>
        <p:nvSpPr>
          <p:cNvPr id="158" name="Google Shape;158;p5"/>
          <p:cNvSpPr/>
          <p:nvPr/>
        </p:nvSpPr>
        <p:spPr>
          <a:xfrm>
            <a:off x="10964328" y="2675922"/>
            <a:ext cx="6953243" cy="6953243"/>
          </a:xfrm>
          <a:custGeom>
            <a:rect b="b" l="l" r="r" t="t"/>
            <a:pathLst>
              <a:path extrusionOk="0" h="6953243" w="6953243">
                <a:moveTo>
                  <a:pt x="0" y="0"/>
                </a:moveTo>
                <a:lnTo>
                  <a:pt x="6953243" y="0"/>
                </a:lnTo>
                <a:lnTo>
                  <a:pt x="6953243" y="6953244"/>
                </a:lnTo>
                <a:lnTo>
                  <a:pt x="0" y="6953244"/>
                </a:lnTo>
                <a:lnTo>
                  <a:pt x="0" y="0"/>
                </a:lnTo>
                <a:close/>
              </a:path>
            </a:pathLst>
          </a:custGeom>
          <a:blipFill rotWithShape="1">
            <a:blip r:embed="rId4">
              <a:alphaModFix/>
            </a:blip>
            <a:stretch>
              <a:fillRect b="0" l="0" r="0" t="0"/>
            </a:stretch>
          </a:blipFill>
          <a:ln>
            <a:noFill/>
          </a:ln>
        </p:spPr>
      </p:sp>
      <p:sp>
        <p:nvSpPr>
          <p:cNvPr id="159" name="Google Shape;159;p5"/>
          <p:cNvSpPr txBox="1"/>
          <p:nvPr/>
        </p:nvSpPr>
        <p:spPr>
          <a:xfrm>
            <a:off x="1028700" y="904875"/>
            <a:ext cx="8424098" cy="1111150"/>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Clr>
                <a:srgbClr val="000000"/>
              </a:buClr>
              <a:buSzPts val="6503"/>
              <a:buFont typeface="Arial"/>
              <a:buNone/>
            </a:pPr>
            <a:r>
              <a:rPr b="0" i="0" lang="en-US" sz="6503" u="none" cap="none" strike="noStrike">
                <a:solidFill>
                  <a:srgbClr val="FFFFFF"/>
                </a:solidFill>
                <a:latin typeface="Anton"/>
                <a:ea typeface="Anton"/>
                <a:cs typeface="Anton"/>
                <a:sym typeface="Anton"/>
              </a:rPr>
              <a:t>TIMELINE</a:t>
            </a:r>
            <a:endParaRPr b="0" i="0" sz="1400" u="none" cap="none" strike="noStrike">
              <a:solidFill>
                <a:srgbClr val="000000"/>
              </a:solidFill>
              <a:latin typeface="Arial"/>
              <a:ea typeface="Arial"/>
              <a:cs typeface="Arial"/>
              <a:sym typeface="Arial"/>
            </a:endParaRPr>
          </a:p>
        </p:txBody>
      </p:sp>
      <p:sp>
        <p:nvSpPr>
          <p:cNvPr id="160" name="Google Shape;160;p5"/>
          <p:cNvSpPr txBox="1"/>
          <p:nvPr/>
        </p:nvSpPr>
        <p:spPr>
          <a:xfrm>
            <a:off x="15819175" y="9547225"/>
            <a:ext cx="30000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sng" cap="none" strike="noStrike">
                <a:solidFill>
                  <a:schemeClr val="lt1"/>
                </a:solidFill>
                <a:latin typeface="Arial"/>
                <a:ea typeface="Arial"/>
                <a:cs typeface="Arial"/>
                <a:sym typeface="Arial"/>
                <a:hlinkClick r:id="rId5">
                  <a:extLst>
                    <a:ext uri="{A12FA001-AC4F-418D-AE19-62706E023703}">
                      <ahyp:hlinkClr val="tx"/>
                    </a:ext>
                  </a:extLst>
                </a:hlinkClick>
              </a:rPr>
              <a:t>rent2goJIRA.docx</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rgbClr val="2C2D84"/>
            </a:gs>
          </a:gsLst>
          <a:lin ang="2700000" scaled="0"/>
        </a:gradFill>
      </p:bgPr>
    </p:bg>
    <p:spTree>
      <p:nvGrpSpPr>
        <p:cNvPr id="164" name="Shape 164"/>
        <p:cNvGrpSpPr/>
        <p:nvPr/>
      </p:nvGrpSpPr>
      <p:grpSpPr>
        <a:xfrm>
          <a:off x="0" y="0"/>
          <a:ext cx="0" cy="0"/>
          <a:chOff x="0" y="0"/>
          <a:chExt cx="0" cy="0"/>
        </a:xfrm>
      </p:grpSpPr>
      <p:graphicFrame>
        <p:nvGraphicFramePr>
          <p:cNvPr id="165" name="Google Shape;165;p6"/>
          <p:cNvGraphicFramePr/>
          <p:nvPr/>
        </p:nvGraphicFramePr>
        <p:xfrm>
          <a:off x="1028700" y="2304750"/>
          <a:ext cx="3000000" cy="3000000"/>
        </p:xfrm>
        <a:graphic>
          <a:graphicData uri="http://schemas.openxmlformats.org/drawingml/2006/table">
            <a:tbl>
              <a:tblPr>
                <a:noFill/>
                <a:tableStyleId>{6DFFF110-5891-4F75-B2CF-7164CE588AD4}</a:tableStyleId>
              </a:tblPr>
              <a:tblGrid>
                <a:gridCol w="6968700"/>
              </a:tblGrid>
              <a:tr h="939300">
                <a:tc>
                  <a:txBody>
                    <a:bodyPr/>
                    <a:lstStyle/>
                    <a:p>
                      <a:pPr indent="0" lvl="0" marL="0" marR="0" rtl="0" algn="l">
                        <a:lnSpc>
                          <a:spcPct val="140021"/>
                        </a:lnSpc>
                        <a:spcBef>
                          <a:spcPts val="0"/>
                        </a:spcBef>
                        <a:spcAft>
                          <a:spcPts val="0"/>
                        </a:spcAft>
                        <a:buClr>
                          <a:srgbClr val="000000"/>
                        </a:buClr>
                        <a:buSzPts val="1899"/>
                        <a:buFont typeface="Arial"/>
                        <a:buNone/>
                      </a:pPr>
                      <a:r>
                        <a:rPr b="1" lang="en-US" sz="1899" u="none" cap="none" strike="noStrike">
                          <a:solidFill>
                            <a:srgbClr val="FFFFFF"/>
                          </a:solidFill>
                          <a:latin typeface="Helvetica Neue"/>
                          <a:ea typeface="Helvetica Neue"/>
                          <a:cs typeface="Helvetica Neue"/>
                          <a:sym typeface="Helvetica Neue"/>
                        </a:rPr>
                        <a:t>Use Case 1: Kullanıcı Giriş İşlemi</a:t>
                      </a:r>
                      <a:endParaRPr sz="1100" u="none" cap="none" strike="noStrike"/>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2252400">
                <a:tc>
                  <a:txBody>
                    <a:bodyPr/>
                    <a:lstStyle/>
                    <a:p>
                      <a:pPr indent="-205105" lvl="1" marL="410209" marR="0" rtl="0" algn="l">
                        <a:lnSpc>
                          <a:spcPct val="140021"/>
                        </a:lnSpc>
                        <a:spcBef>
                          <a:spcPts val="0"/>
                        </a:spcBef>
                        <a:spcAft>
                          <a:spcPts val="0"/>
                        </a:spcAft>
                        <a:buClr>
                          <a:srgbClr val="FFFFFF"/>
                        </a:buClr>
                        <a:buSzPts val="1899"/>
                        <a:buFont typeface="Arial"/>
                        <a:buChar char="•"/>
                      </a:pPr>
                      <a:r>
                        <a:rPr lang="en-US" sz="1899" u="none" cap="none" strike="noStrike">
                          <a:solidFill>
                            <a:srgbClr val="FFFFFF"/>
                          </a:solidFill>
                          <a:latin typeface="Helvetica Neue"/>
                          <a:ea typeface="Helvetica Neue"/>
                          <a:cs typeface="Helvetica Neue"/>
                          <a:sym typeface="Helvetica Neue"/>
                        </a:rPr>
                        <a:t>Who: Kullanıcı</a:t>
                      </a:r>
                      <a:endParaRPr sz="1100" u="none" cap="none" strike="noStrike"/>
                    </a:p>
                    <a:p>
                      <a:pPr indent="-205105" lvl="1" marL="410209" marR="0" rtl="0" algn="l">
                        <a:lnSpc>
                          <a:spcPct val="140021"/>
                        </a:lnSpc>
                        <a:spcBef>
                          <a:spcPts val="0"/>
                        </a:spcBef>
                        <a:spcAft>
                          <a:spcPts val="0"/>
                        </a:spcAft>
                        <a:buClr>
                          <a:srgbClr val="FFFFFF"/>
                        </a:buClr>
                        <a:buSzPts val="1899"/>
                        <a:buFont typeface="Arial"/>
                        <a:buChar char="•"/>
                      </a:pPr>
                      <a:r>
                        <a:rPr lang="en-US" sz="1899" u="none" cap="none" strike="noStrike">
                          <a:solidFill>
                            <a:srgbClr val="FFFFFF"/>
                          </a:solidFill>
                          <a:latin typeface="Helvetica Neue"/>
                          <a:ea typeface="Helvetica Neue"/>
                          <a:cs typeface="Helvetica Neue"/>
                          <a:sym typeface="Helvetica Neue"/>
                        </a:rPr>
                        <a:t>Why: Mevcut bir hesaba giriş yaparak hizmetlere erişmek istiyor. </a:t>
                      </a:r>
                      <a:endParaRPr sz="1400" u="none" cap="none" strike="noStrike"/>
                    </a:p>
                    <a:p>
                      <a:pPr indent="-205105" lvl="1" marL="410209" marR="0" rtl="0" algn="l">
                        <a:lnSpc>
                          <a:spcPct val="140021"/>
                        </a:lnSpc>
                        <a:spcBef>
                          <a:spcPts val="0"/>
                        </a:spcBef>
                        <a:spcAft>
                          <a:spcPts val="0"/>
                        </a:spcAft>
                        <a:buClr>
                          <a:srgbClr val="FFFFFF"/>
                        </a:buClr>
                        <a:buSzPts val="1899"/>
                        <a:buFont typeface="Arial"/>
                        <a:buChar char="•"/>
                      </a:pPr>
                      <a:r>
                        <a:rPr lang="en-US" sz="1899" u="none" cap="none" strike="noStrike">
                          <a:solidFill>
                            <a:srgbClr val="FFFFFF"/>
                          </a:solidFill>
                          <a:latin typeface="Helvetica Neue"/>
                          <a:ea typeface="Helvetica Neue"/>
                          <a:cs typeface="Helvetica Neue"/>
                          <a:sym typeface="Helvetica Neue"/>
                        </a:rPr>
                        <a:t>What: Kullanıcı, e-posta ve şifresiyle giriş yapar. </a:t>
                      </a:r>
                      <a:endParaRPr sz="1400" u="none" cap="none" strike="noStrike"/>
                    </a:p>
                    <a:p>
                      <a:pPr indent="0" lvl="0" marL="0" marR="0" rtl="0" algn="l">
                        <a:lnSpc>
                          <a:spcPct val="140021"/>
                        </a:lnSpc>
                        <a:spcBef>
                          <a:spcPts val="0"/>
                        </a:spcBef>
                        <a:spcAft>
                          <a:spcPts val="0"/>
                        </a:spcAft>
                        <a:buClr>
                          <a:srgbClr val="000000"/>
                        </a:buClr>
                        <a:buSzPts val="1899"/>
                        <a:buFont typeface="Arial"/>
                        <a:buNone/>
                      </a:pPr>
                      <a:r>
                        <a:t/>
                      </a:r>
                      <a:endParaRPr sz="1899" u="none" cap="none" strike="noStrike">
                        <a:solidFill>
                          <a:srgbClr val="FFFFFF"/>
                        </a:solidFill>
                        <a:latin typeface="Helvetica Neue"/>
                        <a:ea typeface="Helvetica Neue"/>
                        <a:cs typeface="Helvetica Neue"/>
                        <a:sym typeface="Helvetica Neue"/>
                      </a:endParaRPr>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2923350">
                <a:tc>
                  <a:txBody>
                    <a:bodyPr/>
                    <a:lstStyle/>
                    <a:p>
                      <a:pPr indent="0" lvl="0" marL="0" marR="0" rtl="0" algn="l">
                        <a:lnSpc>
                          <a:spcPct val="140021"/>
                        </a:lnSpc>
                        <a:spcBef>
                          <a:spcPts val="0"/>
                        </a:spcBef>
                        <a:spcAft>
                          <a:spcPts val="0"/>
                        </a:spcAft>
                        <a:buClr>
                          <a:srgbClr val="000000"/>
                        </a:buClr>
                        <a:buSzPts val="1899"/>
                        <a:buFont typeface="Arial"/>
                        <a:buNone/>
                      </a:pPr>
                      <a:r>
                        <a:rPr lang="en-US" sz="1899" u="none" cap="none" strike="noStrike">
                          <a:solidFill>
                            <a:srgbClr val="FFFFFF"/>
                          </a:solidFill>
                          <a:latin typeface="Helvetica Neue"/>
                          <a:ea typeface="Helvetica Neue"/>
                          <a:cs typeface="Helvetica Neue"/>
                          <a:sym typeface="Helvetica Neue"/>
                        </a:rPr>
                        <a:t>Adımlar:</a:t>
                      </a:r>
                      <a:endParaRPr sz="1100" u="none" cap="none" strike="noStrike"/>
                    </a:p>
                    <a:p>
                      <a:pPr indent="-205105" lvl="1" marL="410209" marR="0" rtl="0" algn="l">
                        <a:lnSpc>
                          <a:spcPct val="140021"/>
                        </a:lnSpc>
                        <a:spcBef>
                          <a:spcPts val="0"/>
                        </a:spcBef>
                        <a:spcAft>
                          <a:spcPts val="0"/>
                        </a:spcAft>
                        <a:buClr>
                          <a:srgbClr val="FFFFFF"/>
                        </a:buClr>
                        <a:buSzPts val="1899"/>
                        <a:buFont typeface="Helvetica Neue"/>
                        <a:buAutoNum type="arabicPeriod"/>
                      </a:pPr>
                      <a:r>
                        <a:rPr lang="en-US" sz="1899" u="none" cap="none" strike="noStrike">
                          <a:solidFill>
                            <a:srgbClr val="FFFFFF"/>
                          </a:solidFill>
                          <a:latin typeface="Helvetica Neue"/>
                          <a:ea typeface="Helvetica Neue"/>
                          <a:cs typeface="Helvetica Neue"/>
                          <a:sym typeface="Helvetica Neue"/>
                        </a:rPr>
                        <a:t>Kullanıcı, "Giriş Yap" butonuna tıklar. </a:t>
                      </a:r>
                      <a:endParaRPr sz="1400" u="none" cap="none" strike="noStrike"/>
                    </a:p>
                    <a:p>
                      <a:pPr indent="-205105" lvl="1" marL="410209" marR="0" rtl="0" algn="l">
                        <a:lnSpc>
                          <a:spcPct val="140021"/>
                        </a:lnSpc>
                        <a:spcBef>
                          <a:spcPts val="0"/>
                        </a:spcBef>
                        <a:spcAft>
                          <a:spcPts val="0"/>
                        </a:spcAft>
                        <a:buClr>
                          <a:srgbClr val="FFFFFF"/>
                        </a:buClr>
                        <a:buSzPts val="1899"/>
                        <a:buFont typeface="Helvetica Neue"/>
                        <a:buAutoNum type="arabicPeriod"/>
                      </a:pPr>
                      <a:r>
                        <a:rPr lang="en-US" sz="1899" u="none" cap="none" strike="noStrike">
                          <a:solidFill>
                            <a:srgbClr val="FFFFFF"/>
                          </a:solidFill>
                          <a:latin typeface="Helvetica Neue"/>
                          <a:ea typeface="Helvetica Neue"/>
                          <a:cs typeface="Helvetica Neue"/>
                          <a:sym typeface="Helvetica Neue"/>
                        </a:rPr>
                        <a:t>Kullanıcı, e-posta ve şifresini girer.</a:t>
                      </a:r>
                      <a:endParaRPr sz="1400" u="none" cap="none" strike="noStrike"/>
                    </a:p>
                    <a:p>
                      <a:pPr indent="-205105" lvl="1" marL="410209" marR="0" rtl="0" algn="l">
                        <a:lnSpc>
                          <a:spcPct val="140021"/>
                        </a:lnSpc>
                        <a:spcBef>
                          <a:spcPts val="0"/>
                        </a:spcBef>
                        <a:spcAft>
                          <a:spcPts val="0"/>
                        </a:spcAft>
                        <a:buClr>
                          <a:srgbClr val="FFFFFF"/>
                        </a:buClr>
                        <a:buSzPts val="1899"/>
                        <a:buFont typeface="Helvetica Neue"/>
                        <a:buAutoNum type="arabicPeriod"/>
                      </a:pPr>
                      <a:r>
                        <a:rPr lang="en-US" sz="1899" u="none" cap="none" strike="noStrike">
                          <a:solidFill>
                            <a:srgbClr val="FFFFFF"/>
                          </a:solidFill>
                          <a:latin typeface="Helvetica Neue"/>
                          <a:ea typeface="Helvetica Neue"/>
                          <a:cs typeface="Helvetica Neue"/>
                          <a:sym typeface="Helvetica Neue"/>
                        </a:rPr>
                        <a:t>Kullanıcı, "Giriş Yap" butonuna tıklar. </a:t>
                      </a:r>
                      <a:endParaRPr sz="1400" u="none" cap="none" strike="noStrike"/>
                    </a:p>
                    <a:p>
                      <a:pPr indent="-205105" lvl="1" marL="410209" marR="0" rtl="0" algn="l">
                        <a:lnSpc>
                          <a:spcPct val="140021"/>
                        </a:lnSpc>
                        <a:spcBef>
                          <a:spcPts val="0"/>
                        </a:spcBef>
                        <a:spcAft>
                          <a:spcPts val="0"/>
                        </a:spcAft>
                        <a:buClr>
                          <a:srgbClr val="FFFFFF"/>
                        </a:buClr>
                        <a:buSzPts val="1899"/>
                        <a:buFont typeface="Helvetica Neue"/>
                        <a:buAutoNum type="arabicPeriod"/>
                      </a:pPr>
                      <a:r>
                        <a:rPr lang="en-US" sz="1899" u="none" cap="none" strike="noStrike">
                          <a:solidFill>
                            <a:srgbClr val="FFFFFF"/>
                          </a:solidFill>
                          <a:latin typeface="Helvetica Neue"/>
                          <a:ea typeface="Helvetica Neue"/>
                          <a:cs typeface="Helvetica Neue"/>
                          <a:sym typeface="Helvetica Neue"/>
                        </a:rPr>
                        <a:t>Sistem, girilen bilgileri doğrular.</a:t>
                      </a:r>
                      <a:endParaRPr sz="1400" u="none" cap="none" strike="noStrike"/>
                    </a:p>
                    <a:p>
                      <a:pPr indent="-205105" lvl="1" marL="410209" marR="0" rtl="0" algn="l">
                        <a:lnSpc>
                          <a:spcPct val="140021"/>
                        </a:lnSpc>
                        <a:spcBef>
                          <a:spcPts val="0"/>
                        </a:spcBef>
                        <a:spcAft>
                          <a:spcPts val="0"/>
                        </a:spcAft>
                        <a:buClr>
                          <a:srgbClr val="FFFFFF"/>
                        </a:buClr>
                        <a:buSzPts val="1899"/>
                        <a:buFont typeface="Helvetica Neue"/>
                        <a:buAutoNum type="arabicPeriod"/>
                      </a:pPr>
                      <a:r>
                        <a:rPr lang="en-US" sz="1899" u="none" cap="none" strike="noStrike">
                          <a:solidFill>
                            <a:srgbClr val="FFFFFF"/>
                          </a:solidFill>
                          <a:latin typeface="Helvetica Neue"/>
                          <a:ea typeface="Helvetica Neue"/>
                          <a:cs typeface="Helvetica Neue"/>
                          <a:sym typeface="Helvetica Neue"/>
                        </a:rPr>
                        <a:t>Sistem, kullanıcının hesabına giriş yapmasını sağlar. </a:t>
                      </a:r>
                      <a:endParaRPr sz="1400" u="none" cap="none" strike="noStrike"/>
                    </a:p>
                    <a:p>
                      <a:pPr indent="0" lvl="0" marL="0" marR="0" rtl="0" algn="just">
                        <a:lnSpc>
                          <a:spcPct val="140021"/>
                        </a:lnSpc>
                        <a:spcBef>
                          <a:spcPts val="0"/>
                        </a:spcBef>
                        <a:spcAft>
                          <a:spcPts val="0"/>
                        </a:spcAft>
                        <a:buClr>
                          <a:srgbClr val="000000"/>
                        </a:buClr>
                        <a:buSzPts val="1899"/>
                        <a:buFont typeface="Arial"/>
                        <a:buNone/>
                      </a:pPr>
                      <a:r>
                        <a:t/>
                      </a:r>
                      <a:endParaRPr sz="1899" u="none" cap="none" strike="noStrike">
                        <a:solidFill>
                          <a:srgbClr val="FFFFFF"/>
                        </a:solidFill>
                        <a:latin typeface="Helvetica Neue"/>
                        <a:ea typeface="Helvetica Neue"/>
                        <a:cs typeface="Helvetica Neue"/>
                        <a:sym typeface="Helvetica Neue"/>
                      </a:endParaRPr>
                    </a:p>
                  </a:txBody>
                  <a:tcPr marT="190500" marB="190500" marR="190500" marL="1905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bl>
          </a:graphicData>
        </a:graphic>
      </p:graphicFrame>
      <p:sp>
        <p:nvSpPr>
          <p:cNvPr id="166" name="Google Shape;166;p6"/>
          <p:cNvSpPr/>
          <p:nvPr/>
        </p:nvSpPr>
        <p:spPr>
          <a:xfrm>
            <a:off x="1028700" y="-234828"/>
            <a:ext cx="14114316" cy="11194206"/>
          </a:xfrm>
          <a:custGeom>
            <a:rect b="b" l="l" r="r" t="t"/>
            <a:pathLst>
              <a:path extrusionOk="0" h="11194206" w="14114316">
                <a:moveTo>
                  <a:pt x="0" y="0"/>
                </a:moveTo>
                <a:lnTo>
                  <a:pt x="14114316" y="0"/>
                </a:lnTo>
                <a:lnTo>
                  <a:pt x="14114316" y="11194206"/>
                </a:lnTo>
                <a:lnTo>
                  <a:pt x="0" y="11194206"/>
                </a:lnTo>
                <a:lnTo>
                  <a:pt x="0" y="0"/>
                </a:lnTo>
                <a:close/>
              </a:path>
            </a:pathLst>
          </a:custGeom>
          <a:blipFill rotWithShape="1">
            <a:blip r:embed="rId3">
              <a:alphaModFix amt="7999"/>
            </a:blip>
            <a:stretch>
              <a:fillRect b="-1037" l="-20503" r="0" t="0"/>
            </a:stretch>
          </a:blipFill>
          <a:ln>
            <a:noFill/>
          </a:ln>
        </p:spPr>
      </p:sp>
      <p:sp>
        <p:nvSpPr>
          <p:cNvPr id="167" name="Google Shape;167;p6"/>
          <p:cNvSpPr/>
          <p:nvPr/>
        </p:nvSpPr>
        <p:spPr>
          <a:xfrm>
            <a:off x="8962768" y="1028700"/>
            <a:ext cx="8679567" cy="8667150"/>
          </a:xfrm>
          <a:custGeom>
            <a:rect b="b" l="l" r="r" t="t"/>
            <a:pathLst>
              <a:path extrusionOk="0" h="8667150" w="8679567">
                <a:moveTo>
                  <a:pt x="0" y="0"/>
                </a:moveTo>
                <a:lnTo>
                  <a:pt x="8679567" y="0"/>
                </a:lnTo>
                <a:lnTo>
                  <a:pt x="8679567" y="8667150"/>
                </a:lnTo>
                <a:lnTo>
                  <a:pt x="0" y="8667150"/>
                </a:lnTo>
                <a:lnTo>
                  <a:pt x="0" y="0"/>
                </a:lnTo>
                <a:close/>
              </a:path>
            </a:pathLst>
          </a:custGeom>
          <a:blipFill rotWithShape="1">
            <a:blip r:embed="rId4">
              <a:alphaModFix/>
            </a:blip>
            <a:stretch>
              <a:fillRect b="0" l="0" r="0" t="0"/>
            </a:stretch>
          </a:blipFill>
          <a:ln>
            <a:noFill/>
          </a:ln>
        </p:spPr>
      </p:sp>
      <p:sp>
        <p:nvSpPr>
          <p:cNvPr id="168" name="Google Shape;168;p6"/>
          <p:cNvSpPr txBox="1"/>
          <p:nvPr/>
        </p:nvSpPr>
        <p:spPr>
          <a:xfrm>
            <a:off x="1028700" y="904875"/>
            <a:ext cx="8424098" cy="1111150"/>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Clr>
                <a:srgbClr val="000000"/>
              </a:buClr>
              <a:buSzPts val="6503"/>
              <a:buFont typeface="Arial"/>
              <a:buNone/>
            </a:pPr>
            <a:r>
              <a:rPr b="0" i="0" lang="en-US" sz="6503" u="none" cap="none" strike="noStrike">
                <a:solidFill>
                  <a:srgbClr val="FFFFFF"/>
                </a:solidFill>
                <a:latin typeface="Anton"/>
                <a:ea typeface="Anton"/>
                <a:cs typeface="Anton"/>
                <a:sym typeface="Anton"/>
              </a:rPr>
              <a:t>REQUIREMENTS</a:t>
            </a:r>
            <a:endParaRPr b="0" i="0" sz="1400" u="none" cap="none" strike="noStrike">
              <a:solidFill>
                <a:srgbClr val="000000"/>
              </a:solidFill>
              <a:latin typeface="Arial"/>
              <a:ea typeface="Arial"/>
              <a:cs typeface="Arial"/>
              <a:sym typeface="Arial"/>
            </a:endParaRPr>
          </a:p>
        </p:txBody>
      </p:sp>
      <p:sp>
        <p:nvSpPr>
          <p:cNvPr id="169" name="Google Shape;169;p6"/>
          <p:cNvSpPr txBox="1"/>
          <p:nvPr/>
        </p:nvSpPr>
        <p:spPr>
          <a:xfrm>
            <a:off x="13178000" y="9863850"/>
            <a:ext cx="30000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sng" cap="none" strike="noStrike">
                <a:solidFill>
                  <a:schemeClr val="lt1"/>
                </a:solidFill>
                <a:latin typeface="Arial"/>
                <a:ea typeface="Arial"/>
                <a:cs typeface="Arial"/>
                <a:sym typeface="Arial"/>
                <a:hlinkClick r:id="rId5">
                  <a:extLst>
                    <a:ext uri="{A12FA001-AC4F-418D-AE19-62706E023703}">
                      <ahyp:hlinkClr val="tx"/>
                    </a:ext>
                  </a:extLst>
                </a:hlinkClick>
              </a:rPr>
              <a:t>Requirements.pdf</a:t>
            </a:r>
            <a:endParaRPr b="0" i="0" sz="1800" u="none" cap="none" strike="noStrike">
              <a:solidFill>
                <a:schemeClr val="lt1"/>
              </a:solidFill>
              <a:latin typeface="Arial"/>
              <a:ea typeface="Arial"/>
              <a:cs typeface="Arial"/>
              <a:sym typeface="Arial"/>
            </a:endParaRPr>
          </a:p>
        </p:txBody>
      </p:sp>
      <p:sp>
        <p:nvSpPr>
          <p:cNvPr id="170" name="Google Shape;170;p6"/>
          <p:cNvSpPr txBox="1"/>
          <p:nvPr/>
        </p:nvSpPr>
        <p:spPr>
          <a:xfrm>
            <a:off x="15548750" y="9871500"/>
            <a:ext cx="300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chemeClr val="lt1"/>
                </a:solidFill>
                <a:latin typeface="Arial"/>
                <a:ea typeface="Arial"/>
                <a:cs typeface="Arial"/>
                <a:sym typeface="Arial"/>
                <a:hlinkClick r:id="rId6">
                  <a:extLst>
                    <a:ext uri="{A12FA001-AC4F-418D-AE19-62706E023703}">
                      <ahyp:hlinkClr val="tx"/>
                    </a:ext>
                  </a:extLst>
                </a:hlinkClick>
              </a:rPr>
              <a:t>UMLDiagrams.pdf</a:t>
            </a:r>
            <a:endParaRPr b="0" i="0" sz="1700" u="none" cap="none" strike="noStrik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rgbClr val="2C2D84"/>
            </a:gs>
          </a:gsLst>
          <a:lin ang="2700000" scaled="0"/>
        </a:gradFill>
      </p:bgPr>
    </p:bg>
    <p:spTree>
      <p:nvGrpSpPr>
        <p:cNvPr id="174" name="Shape 174"/>
        <p:cNvGrpSpPr/>
        <p:nvPr/>
      </p:nvGrpSpPr>
      <p:grpSpPr>
        <a:xfrm>
          <a:off x="0" y="0"/>
          <a:ext cx="0" cy="0"/>
          <a:chOff x="0" y="0"/>
          <a:chExt cx="0" cy="0"/>
        </a:xfrm>
      </p:grpSpPr>
      <p:sp>
        <p:nvSpPr>
          <p:cNvPr id="175" name="Google Shape;175;p7"/>
          <p:cNvSpPr/>
          <p:nvPr/>
        </p:nvSpPr>
        <p:spPr>
          <a:xfrm>
            <a:off x="1029086" y="2988030"/>
            <a:ext cx="3026740" cy="6270270"/>
          </a:xfrm>
          <a:custGeom>
            <a:rect b="b" l="l" r="r" t="t"/>
            <a:pathLst>
              <a:path extrusionOk="0" h="6270270" w="3026740">
                <a:moveTo>
                  <a:pt x="0" y="0"/>
                </a:moveTo>
                <a:lnTo>
                  <a:pt x="3026740" y="0"/>
                </a:lnTo>
                <a:lnTo>
                  <a:pt x="3026740" y="6270270"/>
                </a:lnTo>
                <a:lnTo>
                  <a:pt x="0" y="6270270"/>
                </a:lnTo>
                <a:lnTo>
                  <a:pt x="0" y="0"/>
                </a:lnTo>
                <a:close/>
              </a:path>
            </a:pathLst>
          </a:custGeom>
          <a:blipFill rotWithShape="1">
            <a:blip r:embed="rId3">
              <a:alphaModFix/>
            </a:blip>
            <a:stretch>
              <a:fillRect b="0" l="0" r="0" t="0"/>
            </a:stretch>
          </a:blipFill>
          <a:ln>
            <a:noFill/>
          </a:ln>
        </p:spPr>
      </p:sp>
      <p:sp>
        <p:nvSpPr>
          <p:cNvPr id="176" name="Google Shape;176;p7"/>
          <p:cNvSpPr/>
          <p:nvPr/>
        </p:nvSpPr>
        <p:spPr>
          <a:xfrm>
            <a:off x="5584237" y="2971500"/>
            <a:ext cx="2998828" cy="6286800"/>
          </a:xfrm>
          <a:custGeom>
            <a:rect b="b" l="l" r="r" t="t"/>
            <a:pathLst>
              <a:path extrusionOk="0" h="6286800" w="2998828">
                <a:moveTo>
                  <a:pt x="0" y="0"/>
                </a:moveTo>
                <a:lnTo>
                  <a:pt x="2998828" y="0"/>
                </a:lnTo>
                <a:lnTo>
                  <a:pt x="2998828" y="6286800"/>
                </a:lnTo>
                <a:lnTo>
                  <a:pt x="0" y="6286800"/>
                </a:lnTo>
                <a:lnTo>
                  <a:pt x="0" y="0"/>
                </a:lnTo>
                <a:close/>
              </a:path>
            </a:pathLst>
          </a:custGeom>
          <a:blipFill rotWithShape="1">
            <a:blip r:embed="rId4">
              <a:alphaModFix/>
            </a:blip>
            <a:stretch>
              <a:fillRect b="0" l="0" r="0" t="0"/>
            </a:stretch>
          </a:blipFill>
          <a:ln>
            <a:noFill/>
          </a:ln>
        </p:spPr>
      </p:sp>
      <p:sp>
        <p:nvSpPr>
          <p:cNvPr id="177" name="Google Shape;177;p7"/>
          <p:cNvSpPr/>
          <p:nvPr/>
        </p:nvSpPr>
        <p:spPr>
          <a:xfrm>
            <a:off x="10010471" y="2995418"/>
            <a:ext cx="2905375" cy="6262882"/>
          </a:xfrm>
          <a:custGeom>
            <a:rect b="b" l="l" r="r" t="t"/>
            <a:pathLst>
              <a:path extrusionOk="0" h="6262882" w="2905375">
                <a:moveTo>
                  <a:pt x="0" y="0"/>
                </a:moveTo>
                <a:lnTo>
                  <a:pt x="2905375" y="0"/>
                </a:lnTo>
                <a:lnTo>
                  <a:pt x="2905375" y="6262882"/>
                </a:lnTo>
                <a:lnTo>
                  <a:pt x="0" y="6262882"/>
                </a:lnTo>
                <a:lnTo>
                  <a:pt x="0" y="0"/>
                </a:lnTo>
                <a:close/>
              </a:path>
            </a:pathLst>
          </a:custGeom>
          <a:blipFill rotWithShape="1">
            <a:blip r:embed="rId5">
              <a:alphaModFix/>
            </a:blip>
            <a:stretch>
              <a:fillRect b="0" l="0" r="0" t="0"/>
            </a:stretch>
          </a:blipFill>
          <a:ln>
            <a:noFill/>
          </a:ln>
        </p:spPr>
      </p:sp>
      <p:sp>
        <p:nvSpPr>
          <p:cNvPr id="178" name="Google Shape;178;p7"/>
          <p:cNvSpPr/>
          <p:nvPr/>
        </p:nvSpPr>
        <p:spPr>
          <a:xfrm>
            <a:off x="14343252" y="2971500"/>
            <a:ext cx="2916048" cy="6266580"/>
          </a:xfrm>
          <a:custGeom>
            <a:rect b="b" l="l" r="r" t="t"/>
            <a:pathLst>
              <a:path extrusionOk="0" h="6266580" w="2916048">
                <a:moveTo>
                  <a:pt x="0" y="0"/>
                </a:moveTo>
                <a:lnTo>
                  <a:pt x="2916048" y="0"/>
                </a:lnTo>
                <a:lnTo>
                  <a:pt x="2916048" y="6266580"/>
                </a:lnTo>
                <a:lnTo>
                  <a:pt x="0" y="6266580"/>
                </a:lnTo>
                <a:lnTo>
                  <a:pt x="0" y="0"/>
                </a:lnTo>
                <a:close/>
              </a:path>
            </a:pathLst>
          </a:custGeom>
          <a:blipFill rotWithShape="1">
            <a:blip r:embed="rId6">
              <a:alphaModFix/>
            </a:blip>
            <a:stretch>
              <a:fillRect b="0" l="0" r="0" t="0"/>
            </a:stretch>
          </a:blipFill>
          <a:ln>
            <a:noFill/>
          </a:ln>
        </p:spPr>
      </p:sp>
      <p:sp>
        <p:nvSpPr>
          <p:cNvPr id="179" name="Google Shape;179;p7"/>
          <p:cNvSpPr txBox="1"/>
          <p:nvPr/>
        </p:nvSpPr>
        <p:spPr>
          <a:xfrm>
            <a:off x="1029086" y="904875"/>
            <a:ext cx="8424098" cy="1111150"/>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Clr>
                <a:srgbClr val="000000"/>
              </a:buClr>
              <a:buSzPts val="6503"/>
              <a:buFont typeface="Arial"/>
              <a:buNone/>
            </a:pPr>
            <a:r>
              <a:rPr b="0" i="0" lang="en-US" sz="6503" u="none" cap="none" strike="noStrike">
                <a:solidFill>
                  <a:srgbClr val="FFFFFF"/>
                </a:solidFill>
                <a:latin typeface="Anton"/>
                <a:ea typeface="Anton"/>
                <a:cs typeface="Anton"/>
                <a:sym typeface="Anton"/>
              </a:rPr>
              <a:t>UI/UX</a:t>
            </a:r>
            <a:endParaRPr b="0" i="0" sz="1400" u="none" cap="none" strike="noStrike">
              <a:solidFill>
                <a:srgbClr val="000000"/>
              </a:solidFill>
              <a:latin typeface="Arial"/>
              <a:ea typeface="Arial"/>
              <a:cs typeface="Arial"/>
              <a:sym typeface="Arial"/>
            </a:endParaRPr>
          </a:p>
        </p:txBody>
      </p:sp>
      <p:sp>
        <p:nvSpPr>
          <p:cNvPr id="180" name="Google Shape;180;p7"/>
          <p:cNvSpPr txBox="1"/>
          <p:nvPr/>
        </p:nvSpPr>
        <p:spPr>
          <a:xfrm>
            <a:off x="14632350" y="94888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lt1"/>
                </a:solidFill>
                <a:hlinkClick r:id="rId7">
                  <a:extLst>
                    <a:ext uri="{A12FA001-AC4F-418D-AE19-62706E023703}">
                      <ahyp:hlinkClr val="tx"/>
                    </a:ext>
                  </a:extLst>
                </a:hlinkClick>
              </a:rPr>
              <a:t>MockupUIUXpptx.pptx</a:t>
            </a:r>
            <a:endParaRPr sz="17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rgbClr val="2C2D84"/>
            </a:gs>
          </a:gsLst>
          <a:lin ang="2700000" scaled="0"/>
        </a:gradFill>
      </p:bgPr>
    </p:bg>
    <p:spTree>
      <p:nvGrpSpPr>
        <p:cNvPr id="184" name="Shape 184"/>
        <p:cNvGrpSpPr/>
        <p:nvPr/>
      </p:nvGrpSpPr>
      <p:grpSpPr>
        <a:xfrm>
          <a:off x="0" y="0"/>
          <a:ext cx="0" cy="0"/>
          <a:chOff x="0" y="0"/>
          <a:chExt cx="0" cy="0"/>
        </a:xfrm>
      </p:grpSpPr>
      <p:sp>
        <p:nvSpPr>
          <p:cNvPr id="185" name="Google Shape;185;p8"/>
          <p:cNvSpPr/>
          <p:nvPr/>
        </p:nvSpPr>
        <p:spPr>
          <a:xfrm>
            <a:off x="1661826" y="2015766"/>
            <a:ext cx="2925945" cy="6255469"/>
          </a:xfrm>
          <a:custGeom>
            <a:rect b="b" l="l" r="r" t="t"/>
            <a:pathLst>
              <a:path extrusionOk="0" h="6255469" w="2925945">
                <a:moveTo>
                  <a:pt x="0" y="0"/>
                </a:moveTo>
                <a:lnTo>
                  <a:pt x="2925945" y="0"/>
                </a:lnTo>
                <a:lnTo>
                  <a:pt x="2925945" y="6255468"/>
                </a:lnTo>
                <a:lnTo>
                  <a:pt x="0" y="6255468"/>
                </a:lnTo>
                <a:lnTo>
                  <a:pt x="0" y="0"/>
                </a:lnTo>
                <a:close/>
              </a:path>
            </a:pathLst>
          </a:custGeom>
          <a:blipFill rotWithShape="1">
            <a:blip r:embed="rId3">
              <a:alphaModFix/>
            </a:blip>
            <a:stretch>
              <a:fillRect b="0" l="0" r="0" t="0"/>
            </a:stretch>
          </a:blipFill>
          <a:ln>
            <a:noFill/>
          </a:ln>
        </p:spPr>
      </p:sp>
      <p:sp>
        <p:nvSpPr>
          <p:cNvPr id="186" name="Google Shape;186;p8"/>
          <p:cNvSpPr/>
          <p:nvPr/>
        </p:nvSpPr>
        <p:spPr>
          <a:xfrm>
            <a:off x="8005527" y="2015766"/>
            <a:ext cx="2925719" cy="6303517"/>
          </a:xfrm>
          <a:custGeom>
            <a:rect b="b" l="l" r="r" t="t"/>
            <a:pathLst>
              <a:path extrusionOk="0" h="6303517" w="2925719">
                <a:moveTo>
                  <a:pt x="0" y="0"/>
                </a:moveTo>
                <a:lnTo>
                  <a:pt x="2925719" y="0"/>
                </a:lnTo>
                <a:lnTo>
                  <a:pt x="2925719" y="6303516"/>
                </a:lnTo>
                <a:lnTo>
                  <a:pt x="0" y="6303516"/>
                </a:lnTo>
                <a:lnTo>
                  <a:pt x="0" y="0"/>
                </a:lnTo>
                <a:close/>
              </a:path>
            </a:pathLst>
          </a:custGeom>
          <a:blipFill rotWithShape="1">
            <a:blip r:embed="rId4">
              <a:alphaModFix/>
            </a:blip>
            <a:stretch>
              <a:fillRect b="0" l="0" r="0" t="0"/>
            </a:stretch>
          </a:blipFill>
          <a:ln>
            <a:noFill/>
          </a:ln>
        </p:spPr>
      </p:sp>
      <p:sp>
        <p:nvSpPr>
          <p:cNvPr id="187" name="Google Shape;187;p8"/>
          <p:cNvSpPr/>
          <p:nvPr/>
        </p:nvSpPr>
        <p:spPr>
          <a:xfrm>
            <a:off x="14349002" y="2015766"/>
            <a:ext cx="2910298" cy="6255469"/>
          </a:xfrm>
          <a:custGeom>
            <a:rect b="b" l="l" r="r" t="t"/>
            <a:pathLst>
              <a:path extrusionOk="0" h="6255469" w="2910298">
                <a:moveTo>
                  <a:pt x="0" y="0"/>
                </a:moveTo>
                <a:lnTo>
                  <a:pt x="2910298" y="0"/>
                </a:lnTo>
                <a:lnTo>
                  <a:pt x="2910298" y="6255468"/>
                </a:lnTo>
                <a:lnTo>
                  <a:pt x="0" y="6255468"/>
                </a:lnTo>
                <a:lnTo>
                  <a:pt x="0" y="0"/>
                </a:lnTo>
                <a:close/>
              </a:path>
            </a:pathLst>
          </a:custGeom>
          <a:blipFill rotWithShape="1">
            <a:blip r:embed="rId5">
              <a:alphaModFix/>
            </a:blip>
            <a:stretch>
              <a:fillRect b="0" l="0" r="0" t="0"/>
            </a:stretch>
          </a:blipFill>
          <a:ln>
            <a:noFill/>
          </a:ln>
        </p:spPr>
      </p:sp>
      <p:sp>
        <p:nvSpPr>
          <p:cNvPr id="188" name="Google Shape;188;p8"/>
          <p:cNvSpPr txBox="1"/>
          <p:nvPr/>
        </p:nvSpPr>
        <p:spPr>
          <a:xfrm>
            <a:off x="12962225" y="9326300"/>
            <a:ext cx="30000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sng" cap="none" strike="noStrike">
                <a:solidFill>
                  <a:schemeClr val="lt1"/>
                </a:solidFill>
                <a:latin typeface="Arial"/>
                <a:ea typeface="Arial"/>
                <a:cs typeface="Arial"/>
                <a:sym typeface="Arial"/>
                <a:hlinkClick r:id="rId6">
                  <a:extLst>
                    <a:ext uri="{A12FA001-AC4F-418D-AE19-62706E023703}">
                      <ahyp:hlinkClr val="tx"/>
                    </a:ext>
                  </a:extLst>
                </a:hlinkClick>
              </a:rPr>
              <a:t>Rent2GoAppDemo.mp4</a:t>
            </a:r>
            <a:endParaRPr b="0" i="0" sz="1800" u="none" cap="none" strike="noStrike">
              <a:solidFill>
                <a:schemeClr val="lt1"/>
              </a:solidFill>
              <a:latin typeface="Arial"/>
              <a:ea typeface="Arial"/>
              <a:cs typeface="Arial"/>
              <a:sym typeface="Arial"/>
            </a:endParaRPr>
          </a:p>
        </p:txBody>
      </p:sp>
      <p:sp>
        <p:nvSpPr>
          <p:cNvPr id="189" name="Google Shape;189;p8"/>
          <p:cNvSpPr txBox="1"/>
          <p:nvPr/>
        </p:nvSpPr>
        <p:spPr>
          <a:xfrm>
            <a:off x="15288000" y="9326300"/>
            <a:ext cx="30000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n-US" sz="1500" u="sng" cap="none" strike="noStrike">
                <a:solidFill>
                  <a:schemeClr val="lt1"/>
                </a:solidFill>
                <a:latin typeface="Arial"/>
                <a:ea typeface="Arial"/>
                <a:cs typeface="Arial"/>
                <a:sym typeface="Arial"/>
                <a:hlinkClick r:id="rId7">
                  <a:extLst>
                    <a:ext uri="{A12FA001-AC4F-418D-AE19-62706E023703}">
                      <ahyp:hlinkClr val="tx"/>
                    </a:ext>
                  </a:extLst>
                </a:hlinkClick>
              </a:rPr>
              <a:t>Rent2GoWeb.mp4</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100000">
              <a:srgbClr val="2C2D84"/>
            </a:gs>
          </a:gsLst>
          <a:lin ang="2700000" scaled="0"/>
        </a:gradFill>
      </p:bgPr>
    </p:bg>
    <p:spTree>
      <p:nvGrpSpPr>
        <p:cNvPr id="193" name="Shape 193"/>
        <p:cNvGrpSpPr/>
        <p:nvPr/>
      </p:nvGrpSpPr>
      <p:grpSpPr>
        <a:xfrm>
          <a:off x="0" y="0"/>
          <a:ext cx="0" cy="0"/>
          <a:chOff x="0" y="0"/>
          <a:chExt cx="0" cy="0"/>
        </a:xfrm>
      </p:grpSpPr>
      <p:sp>
        <p:nvSpPr>
          <p:cNvPr id="194" name="Google Shape;194;p9"/>
          <p:cNvSpPr/>
          <p:nvPr/>
        </p:nvSpPr>
        <p:spPr>
          <a:xfrm>
            <a:off x="-3569628" y="-317210"/>
            <a:ext cx="11111028" cy="10604210"/>
          </a:xfrm>
          <a:custGeom>
            <a:rect b="b" l="l" r="r" t="t"/>
            <a:pathLst>
              <a:path extrusionOk="0" h="846440" w="886894">
                <a:moveTo>
                  <a:pt x="443447" y="0"/>
                </a:moveTo>
                <a:cubicBezTo>
                  <a:pt x="198538" y="0"/>
                  <a:pt x="0" y="189482"/>
                  <a:pt x="0" y="423220"/>
                </a:cubicBezTo>
                <a:cubicBezTo>
                  <a:pt x="0" y="656958"/>
                  <a:pt x="198538" y="846440"/>
                  <a:pt x="443447" y="846440"/>
                </a:cubicBezTo>
                <a:cubicBezTo>
                  <a:pt x="688356" y="846440"/>
                  <a:pt x="886894" y="656958"/>
                  <a:pt x="886894" y="423220"/>
                </a:cubicBezTo>
                <a:cubicBezTo>
                  <a:pt x="886894" y="189482"/>
                  <a:pt x="688356" y="0"/>
                  <a:pt x="443447" y="0"/>
                </a:cubicBezTo>
                <a:close/>
              </a:path>
            </a:pathLst>
          </a:custGeom>
          <a:blipFill rotWithShape="1">
            <a:blip r:embed="rId3">
              <a:alphaModFix amt="32999"/>
            </a:blip>
            <a:stretch>
              <a:fillRect b="0" l="-9181" r="-9180" t="0"/>
            </a:stretch>
          </a:blip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9"/>
          <p:cNvSpPr/>
          <p:nvPr/>
        </p:nvSpPr>
        <p:spPr>
          <a:xfrm>
            <a:off x="7806375" y="1410625"/>
            <a:ext cx="7472573" cy="8505511"/>
          </a:xfrm>
          <a:custGeom>
            <a:rect b="b" l="l" r="r" t="t"/>
            <a:pathLst>
              <a:path extrusionOk="0" h="8591425" w="7683880">
                <a:moveTo>
                  <a:pt x="0" y="0"/>
                </a:moveTo>
                <a:lnTo>
                  <a:pt x="7683879" y="0"/>
                </a:lnTo>
                <a:lnTo>
                  <a:pt x="7683879" y="8591424"/>
                </a:lnTo>
                <a:lnTo>
                  <a:pt x="0" y="8591424"/>
                </a:lnTo>
                <a:lnTo>
                  <a:pt x="0" y="0"/>
                </a:lnTo>
                <a:close/>
              </a:path>
            </a:pathLst>
          </a:custGeom>
          <a:blipFill rotWithShape="1">
            <a:blip r:embed="rId4">
              <a:alphaModFix/>
            </a:blip>
            <a:stretch>
              <a:fillRect b="0" l="0" r="0" t="0"/>
            </a:stretch>
          </a:blipFill>
          <a:ln>
            <a:noFill/>
          </a:ln>
        </p:spPr>
      </p:sp>
      <p:sp>
        <p:nvSpPr>
          <p:cNvPr id="196" name="Google Shape;196;p9"/>
          <p:cNvSpPr txBox="1"/>
          <p:nvPr/>
        </p:nvSpPr>
        <p:spPr>
          <a:xfrm>
            <a:off x="7806373" y="160966"/>
            <a:ext cx="5476106" cy="1111150"/>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Clr>
                <a:srgbClr val="000000"/>
              </a:buClr>
              <a:buSzPts val="6503"/>
              <a:buFont typeface="Arial"/>
              <a:buNone/>
            </a:pPr>
            <a:r>
              <a:rPr b="0" i="0" lang="en-US" sz="6503" u="none" cap="none" strike="noStrike">
                <a:solidFill>
                  <a:srgbClr val="FFFFFF"/>
                </a:solidFill>
                <a:latin typeface="Anton"/>
                <a:ea typeface="Anton"/>
                <a:cs typeface="Anton"/>
                <a:sym typeface="Anton"/>
              </a:rPr>
              <a:t>DATABASE DESIGN</a:t>
            </a:r>
            <a:endParaRPr b="0" i="0" sz="1400" u="none" cap="none" strike="noStrike">
              <a:solidFill>
                <a:srgbClr val="000000"/>
              </a:solidFill>
              <a:latin typeface="Arial"/>
              <a:ea typeface="Arial"/>
              <a:cs typeface="Arial"/>
              <a:sym typeface="Arial"/>
            </a:endParaRPr>
          </a:p>
        </p:txBody>
      </p:sp>
      <p:sp>
        <p:nvSpPr>
          <p:cNvPr id="197" name="Google Shape;197;p9"/>
          <p:cNvSpPr txBox="1"/>
          <p:nvPr/>
        </p:nvSpPr>
        <p:spPr>
          <a:xfrm>
            <a:off x="15288000" y="9617150"/>
            <a:ext cx="30000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US" sz="1300" u="sng" cap="none" strike="noStrike">
                <a:solidFill>
                  <a:schemeClr val="lt1"/>
                </a:solidFill>
                <a:latin typeface="Arial"/>
                <a:ea typeface="Arial"/>
                <a:cs typeface="Arial"/>
                <a:sym typeface="Arial"/>
                <a:hlinkClick r:id="rId5">
                  <a:extLst>
                    <a:ext uri="{A12FA001-AC4F-418D-AE19-62706E023703}">
                      <ahyp:hlinkClr val="tx"/>
                    </a:ext>
                  </a:extLst>
                </a:hlinkClick>
              </a:rPr>
              <a:t>SignupAnalysis&amp;DatabaseDesign.pdf</a:t>
            </a:r>
            <a:endParaRPr b="0" i="0" sz="1600" u="none" cap="none" strike="noStrike">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